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6" r:id="rId5"/>
    <p:sldId id="257" r:id="rId6"/>
    <p:sldId id="261" r:id="rId7"/>
    <p:sldId id="258" r:id="rId8"/>
    <p:sldId id="259" r:id="rId9"/>
    <p:sldId id="260"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50012C-B37C-0D57-F43E-E16A830CE90F}" name="Ua Fhlaithbheartaigh, Deaglan" initials="DU" userId="S::Deaglan.UaFhlaithbheartaigh@communities-ni.gov.uk::e547d2c2-959b-4083-8ad2-671461a3a5b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284E13-3A81-4DFD-8CFA-50E78076D1A9}" v="2" dt="2026-01-13T13:30:15.8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4"/>
    <p:restoredTop sz="82740"/>
  </p:normalViewPr>
  <p:slideViewPr>
    <p:cSldViewPr snapToGrid="0">
      <p:cViewPr varScale="1">
        <p:scale>
          <a:sx n="79" d="100"/>
          <a:sy n="79" d="100"/>
        </p:scale>
        <p:origin x="773" y="67"/>
      </p:cViewPr>
      <p:guideLst/>
    </p:cSldViewPr>
  </p:slideViewPr>
  <p:notesTextViewPr>
    <p:cViewPr>
      <p:scale>
        <a:sx n="1" d="1"/>
        <a:sy n="1" d="1"/>
      </p:scale>
      <p:origin x="0" y="-29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F3D43B1A-B96F-4653-A13E-E2FAD4487314}"/>
    <pc:docChg chg="undo custSel modSld">
      <pc:chgData name="Amy Lockwood" userId="bf96066a-cde7-4570-ab17-c96b31bedbf8" providerId="ADAL" clId="{F3D43B1A-B96F-4653-A13E-E2FAD4487314}" dt="2026-01-13T13:30:23.199" v="6" actId="20577"/>
      <pc:docMkLst>
        <pc:docMk/>
      </pc:docMkLst>
      <pc:sldChg chg="modNotesTx">
        <pc:chgData name="Amy Lockwood" userId="bf96066a-cde7-4570-ab17-c96b31bedbf8" providerId="ADAL" clId="{F3D43B1A-B96F-4653-A13E-E2FAD4487314}" dt="2026-01-13T13:27:57.549" v="4" actId="6549"/>
        <pc:sldMkLst>
          <pc:docMk/>
          <pc:sldMk cId="3618783413" sldId="262"/>
        </pc:sldMkLst>
      </pc:sldChg>
      <pc:sldChg chg="modNotesTx">
        <pc:chgData name="Amy Lockwood" userId="bf96066a-cde7-4570-ab17-c96b31bedbf8" providerId="ADAL" clId="{F3D43B1A-B96F-4653-A13E-E2FAD4487314}" dt="2026-01-13T13:30:23.199" v="6" actId="20577"/>
        <pc:sldMkLst>
          <pc:docMk/>
          <pc:sldMk cId="3428049743" sldId="268"/>
        </pc:sldMkLst>
      </pc:sldChg>
      <pc:sldChg chg="modSp mod">
        <pc:chgData name="Amy Lockwood" userId="bf96066a-cde7-4570-ab17-c96b31bedbf8" providerId="ADAL" clId="{F3D43B1A-B96F-4653-A13E-E2FAD4487314}" dt="2026-01-12T20:47:54.590" v="3" actId="20577"/>
        <pc:sldMkLst>
          <pc:docMk/>
          <pc:sldMk cId="211067727" sldId="270"/>
        </pc:sldMkLst>
        <pc:spChg chg="mod">
          <ac:chgData name="Amy Lockwood" userId="bf96066a-cde7-4570-ab17-c96b31bedbf8" providerId="ADAL" clId="{F3D43B1A-B96F-4653-A13E-E2FAD4487314}" dt="2026-01-12T20:47:54.590" v="3" actId="20577"/>
          <ac:spMkLst>
            <pc:docMk/>
            <pc:sldMk cId="211067727" sldId="270"/>
            <ac:spMk id="9" creationId="{75C310A3-89EB-E63C-0D32-048A53F2B40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0393E-AFED-4042-8D23-87516631BC8A}" type="datetimeFigureOut">
              <a:rPr lang="en-GB" smtClean="0"/>
              <a:t>13/01/2026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3B454C-5666-164C-AA15-C049D59A7ACB}" type="slidenum">
              <a:rPr lang="en-GB" smtClean="0"/>
              <a:t>‹#›</a:t>
            </a:fld>
            <a:endParaRPr lang="en-GB"/>
          </a:p>
        </p:txBody>
      </p:sp>
    </p:spTree>
    <p:extLst>
      <p:ext uri="{BB962C8B-B14F-4D97-AF65-F5344CB8AC3E}">
        <p14:creationId xmlns:p14="http://schemas.microsoft.com/office/powerpoint/2010/main" val="236739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2</a:t>
            </a:fld>
            <a:endParaRPr lang="en-GB"/>
          </a:p>
        </p:txBody>
      </p:sp>
    </p:spTree>
    <p:extLst>
      <p:ext uri="{BB962C8B-B14F-4D97-AF65-F5344CB8AC3E}">
        <p14:creationId xmlns:p14="http://schemas.microsoft.com/office/powerpoint/2010/main" val="1095325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Tá sé tábhachtach a chuimhneamh go bhfuil IS difriúil ó inchinn an duine daonna. Go fóill, níl inti ach cineál ríomhaire, agus níl sí deartha ach le cuma a chur ar an scéal go bhfuil sí ábalta smaointeoireacht a dhéanamh. Ach, níl sí ábalta smaointe cruthaitheacha uathúla a bheith aici, mar a dhéanann daoine. Ní thig léi smaoineamh, mothúcháin a thuiscint, brionglóidí a bheith aici nó samhlaíocht a úsáid.</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IS cosúil le teicneolaíocht ar bith eile – thig linn í a úsáid le rudaí iontacha a dhéanamh, ach caithfidh muid cuimhneamh gur chóir í a úsáid ar bhealach freagrach, a thugann ort, agus ar dhaoine eile, mothú go maith.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Amharcaimis ar roinnt samplaí le feiceáil an bhfuil muid ábalta a roghnú an bealach lena húsáid go sábháilte...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11</a:t>
            </a:fld>
            <a:endParaRPr lang="en-GB"/>
          </a:p>
        </p:txBody>
      </p:sp>
    </p:spTree>
    <p:extLst>
      <p:ext uri="{BB962C8B-B14F-4D97-AF65-F5344CB8AC3E}">
        <p14:creationId xmlns:p14="http://schemas.microsoft.com/office/powerpoint/2010/main" val="1353479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Úsáideann Sian IS le cuidiú léi labhairt le comhscoláire nua a tháinig ó thír eile. Ní labhraíonn siad an teanga céanna, ach cuidíonn IS ar mhaithe le haistriúchán a dhéanamh! An maith an úsáid í 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Úsáideann Manu callaire IS le hamhrán a sheinm dá dheifiúr óg (atá ina babaí) nuair a bhíonn sí ag caoineadh. Déanann siad an ceol a dhamhsa le chéile! An maith an úsáid í 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Úsáideann Ruairí IS le cuidiú leis an obair bhaile staire s’aige a dhéanamh. Scríobhann sé isteach na ceisteanna, agus tugann IS na freagraí dó. Níl sé cinnte an bhfuil sé ag séitéireacht, agus níl cuma cheart ar roinnt de na freagraí... An maith an úsáid í 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Úsáideann Issa IS le leasainmneacha a chumadh dá comhscoláirí. Postálann sí iad sa chomhrá grúpa leis na daoine a chur ag gáire, ach tá roinnt acu nach bhfuil sásta.</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An maith an úsáid í seo?</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12</a:t>
            </a:fld>
            <a:endParaRPr lang="en-GB"/>
          </a:p>
        </p:txBody>
      </p:sp>
    </p:spTree>
    <p:extLst>
      <p:ext uri="{BB962C8B-B14F-4D97-AF65-F5344CB8AC3E}">
        <p14:creationId xmlns:p14="http://schemas.microsoft.com/office/powerpoint/2010/main" val="1825612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Cibé teicneolaíocht a úsáideann tú, tá sé tábhachtach smaoineamh ar an dóigh lena húsáid go sábháilte.</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Seo roinnt rudaí atá tábhachtach le cuimhneamh orthu agus teicneolaíocht IS in úsáid. </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Thig leis a bheith spraíúil jócanna, íomhánna agus físeáin a chruthú le IS. Ach caithfidh muid a bheith cinnte i gcónaí go bhfuil muid cineálta le daoine eile. Fiú amháin má chruthaítear rud éigin le IS, thig leis cur isteach ar dhuine éigin go fóill. </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Má tá tú ag déanamh taighde nó ag aimsiú eolais, thig le IS a bheith ina huirlis iontach! Ach cuimhnigh air seo: is féidir go mbíonn sé contráilte in uaireanta. Muna bhfuil tú cinnte fán eolas a thugann sí duit, is fearr i gcónaí é a sheiceáil, mar shampla, ach ceist a chur ar dhuine fásta iontaofa. </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Má fheiceann tú uirlis nua IS ar mhaith leat í a úsáid, iarr ar dhuine fásta iontaofa sula n-úsáideann tú í lena chinntiú go bhfuil sí sábháilte duit.</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Uaireanta, b’fhéidir go léireodh IS dúinn rud nár mhaith linn é a fheiceáil. Má tharlaíonn sin, níl an locht ort! I gcónaí, thig leat labhairt le duine fásta iontaofa agus tú ag úsáid IS, má tá tú buartha, brónach nó muna bhfuil tú cinnte. Thig leo tacaíocht a thabhairt duit agus cuidiú leat le ceann ar bith de na fadhbanna atá agat</a:t>
            </a:r>
            <a:r>
              <a:rPr lang="en-US" sz="1200" kern="120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13</a:t>
            </a:fld>
            <a:endParaRPr lang="en-GB"/>
          </a:p>
        </p:txBody>
      </p:sp>
    </p:spTree>
    <p:extLst>
      <p:ext uri="{BB962C8B-B14F-4D97-AF65-F5344CB8AC3E}">
        <p14:creationId xmlns:p14="http://schemas.microsoft.com/office/powerpoint/2010/main" val="4078224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Cuirimis i gcuimhne dúinn féin: cé hiad na daoine fásta iontaofa a bhfuil sibh ábalta labhairt leo nuair a úsáideann sibh teicneolaíocht?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[Glac le freagraí agus ansin, léirigh ar an scáileáin]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Tuismitheoirí agus Cúramóirí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Seantuismitheoirí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Aintíní agus Uncailí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Ceannasaí an chlub spóirt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Múinteoirí agus cúntóirí ranga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Tá sé fíorthábhachtach labhairt le duine fásta iontaofa má tharlaíonn rud ar bith a chuireann brón nó buaireamh ort.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14</a:t>
            </a:fld>
            <a:endParaRPr lang="en-GB"/>
          </a:p>
        </p:txBody>
      </p:sp>
    </p:spTree>
    <p:extLst>
      <p:ext uri="{BB962C8B-B14F-4D97-AF65-F5344CB8AC3E}">
        <p14:creationId xmlns:p14="http://schemas.microsoft.com/office/powerpoint/2010/main" val="378822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Anseo ag [ainm na scoile/an tsuímh], is cuid dár jab í cinnte a dhéanamh de go mothaíonn tú sásta agus sábháilte, i ngach páirt de do shaol – rudaí ar líne san áireamh!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Má tá tú buartha fá rud éigin a tharla ar líne in am ar bith, thig leat teacht chugainn fá choinne cuidithe agus tacaíochta. Éistfidh muid go cúramach leat i gcónaí agus tabharfaidh muid  smaointe duit fá cad é a thig leat a dhéanamh. Uaireanta, má tá muid buartha go bhfuil tusa nó duine eile i gcontúirt, beidh orainn an rud a deir tú a chur ar aghaidh chuig ball speisialta den fhoireann. Ag [ainm na scoile/an tsuímh] is é/í sin [ainm an bhaill foirne atá freagrach as cosaint pháistí].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Má chaithfidh muid labhairt leis/léi, níl sé sin mar gheall go bhfuil tú i dtrioblóid, ach mar go bhfuil jab speisialta aige/aici le cinnte a dhéanamh de go mbíonn gach dalta anseo sábháilte.</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Nóta d’oideoirí - cuir isteach ainmneacha, focail, agus grianghraif ar an sleamhnán seo le taispeáint d’fhoghlaimeoirí cé ar féidir leo dul chuige má bhíonn buaireamh acu a bhaineann le sábháilteacht ar líne.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15</a:t>
            </a:fld>
            <a:endParaRPr lang="en-GB"/>
          </a:p>
        </p:txBody>
      </p:sp>
    </p:spTree>
    <p:extLst>
      <p:ext uri="{BB962C8B-B14F-4D97-AF65-F5344CB8AC3E}">
        <p14:creationId xmlns:p14="http://schemas.microsoft.com/office/powerpoint/2010/main" val="3429564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Do Lá le haghaidh Idirlíon níos Sábháilte i mbliana, ba mhaith liom go mbeidh achan duine ag smaoineamh go cúramach fán dóigh a roghnaíonn sibh an teicneolaíocht a úsáid, IS san áireamh. Tá súil agam go ndéanann sibh roghanna sábháilte freagracha, agus go mothaíonn sibh muiníneach le cuidiú a iarraidh, má bhíonn sé de dhíth.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a fhios agam go bhfuil achan duine anseo ábalta rudaí iontacha a dhéanamh  – ag baint úsáid as na focail agus gníomhartha s’agaibh, ag baint úsáid as bhur n-inchinn agus samhlaíocht, agus b’fhéidir... ag baint úsáid as an teicneolaíocht fosta!</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Samhlaigh na rudaí iontacha a n-úsáidfeadh sibh an IS fána gcoinne sa todhchaí, b’fhéidir...</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16</a:t>
            </a:fld>
            <a:endParaRPr lang="en-GB"/>
          </a:p>
        </p:txBody>
      </p:sp>
    </p:spTree>
    <p:extLst>
      <p:ext uri="{BB962C8B-B14F-4D97-AF65-F5344CB8AC3E}">
        <p14:creationId xmlns:p14="http://schemas.microsoft.com/office/powerpoint/2010/main" val="24289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Lá le haghaidh Idirlíon Níos Sábháilte sona daoibh gach duine!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17</a:t>
            </a:fld>
            <a:endParaRPr lang="en-GB"/>
          </a:p>
        </p:txBody>
      </p:sp>
    </p:spTree>
    <p:extLst>
      <p:ext uri="{BB962C8B-B14F-4D97-AF65-F5344CB8AC3E}">
        <p14:creationId xmlns:p14="http://schemas.microsoft.com/office/powerpoint/2010/main" val="306229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Dia daoibh gach duine. Sa tionól inniu, tá muid a dhul a labhairt fá Lá le haghaidh Idirlíon Níos Sábháilte. An ndearna sibh Lá le haghaidh Idirlíon Níos Sábháilte a cheiliúradh roimhe? Cad é a atá i gceist le Lá le haghaidh Idirlíon Níos Sábháilte, dar libh?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Bíonn Lá le haghaidh Idirlíon níos Sábháilte ar siúl achan bhliain agus is am é fá choinne achan duine le bheith ag smaoineamh ar an dóigh a dtiocfadh linn an t-idirlíon a dhéanamh níos sábháilte.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783B454C-5666-164C-AA15-C049D59A7ACB}" type="slidenum">
              <a:rPr lang="en-GB" smtClean="0"/>
              <a:t>3</a:t>
            </a:fld>
            <a:endParaRPr lang="en-GB"/>
          </a:p>
        </p:txBody>
      </p:sp>
    </p:spTree>
    <p:extLst>
      <p:ext uri="{BB962C8B-B14F-4D97-AF65-F5344CB8AC3E}">
        <p14:creationId xmlns:p14="http://schemas.microsoft.com/office/powerpoint/2010/main" val="2955230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Bíonn Lá le haghaidh Idirlíon Níos Sábháilte ann gach Feabhra ar fud an domhain. An bhliain seo caite, rinneadh an lá a cheiliúradh in os cionn 170 tír! Tá deis i gceist le Lá le haghaidh Idirlíon Níos Sábháilte le smaoineamh fá rudaí a bheadh ina n-ábhair imní daoibh maidir leis an teicneolaíocht a úsáid, ach tá sé ann fá choinne cheiliúradh a dhéanamh ar na bealaí iontacha ina gcuidíonn an teicneolaíocht linn fosta. Anuraidh, chuala níos mó ná leathchuid de na páistí sa RA fá Lá le haghaidh Idirlíon Níos Sábháilte nó bhí siad páirteach ann.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4</a:t>
            </a:fld>
            <a:endParaRPr lang="en-GB"/>
          </a:p>
        </p:txBody>
      </p:sp>
    </p:spTree>
    <p:extLst>
      <p:ext uri="{BB962C8B-B14F-4D97-AF65-F5344CB8AC3E}">
        <p14:creationId xmlns:p14="http://schemas.microsoft.com/office/powerpoint/2010/main" val="2173514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Agus ní hiad scoileanna amháin a bhíonn páirteach sa lá. Éiríonn neart daoine eile rannpháirteach chomh maith, an rialtas, cuid mhór cumainn charthanachta, clubanna spóirt, na péas agus fiú na comhlachtaí a dhéanann na haipeanna agus na cluichí is fearr leat. Fríd a bheith ag glacadh páirt sa tionól seo, tá sibh páirteach leis na  mílte daoine ag déanamh ceiliúradh ar an lá 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783B454C-5666-164C-AA15-C049D59A7ACB}" type="slidenum">
              <a:rPr lang="en-GB" smtClean="0"/>
              <a:t>5</a:t>
            </a:fld>
            <a:endParaRPr lang="en-GB"/>
          </a:p>
        </p:txBody>
      </p:sp>
    </p:spTree>
    <p:extLst>
      <p:ext uri="{BB962C8B-B14F-4D97-AF65-F5344CB8AC3E}">
        <p14:creationId xmlns:p14="http://schemas.microsoft.com/office/powerpoint/2010/main" val="2986665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Do Lá le haghaidh Idirlíon Níos Sábháilte i mbliana, tá muid ag smaoineamh ar théama amháin atá tábhachtach:  IS. Cé atá ábalta a mhíniú cad is IS ann?</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[Glac le freagraí ó na foghlaimeoirí.] </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6</a:t>
            </a:fld>
            <a:endParaRPr lang="en-GB"/>
          </a:p>
        </p:txBody>
      </p:sp>
    </p:spTree>
    <p:extLst>
      <p:ext uri="{BB962C8B-B14F-4D97-AF65-F5344CB8AC3E}">
        <p14:creationId xmlns:p14="http://schemas.microsoft.com/office/powerpoint/2010/main" val="3959096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Freagraí iontacha atá agaibh, achan duine – seasann IS do ‘intleacht shaorga’. Cineál de chóras ríomhaire atá in Intleacht Shaorga, atá deartha sa dóigh is go ndéanann sé iarracht cuidiú linn rudaí a dhéanamh, roinnt de na rudaí a dhéanann inchinn an duine daonna.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783B454C-5666-164C-AA15-C049D59A7ACB}" type="slidenum">
              <a:rPr lang="en-GB" smtClean="0"/>
              <a:t>7</a:t>
            </a:fld>
            <a:endParaRPr lang="en-GB"/>
          </a:p>
        </p:txBody>
      </p:sp>
    </p:spTree>
    <p:extLst>
      <p:ext uri="{BB962C8B-B14F-4D97-AF65-F5344CB8AC3E}">
        <p14:creationId xmlns:p14="http://schemas.microsoft.com/office/powerpoint/2010/main" val="3546528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Tá ár n-inchinn thar barr! Bíonn siad ag obair de shíor le cuidiú linn smaoineamh fá rudaí agus iad a thuiscint, le bogadh agus labhairt, mothúcháin a bheith againn agus cinneadh a dhéanamh. Úsáideann ár n-inchinn cuid mhór eolais le cuidiú leo na rudaí seo a dhéanamh – comharthaí agus céadfaí ónár gcorp, na rudaí a fheiceann muid agus a chluineann muid, ach rudaí ón domhan thart orainn fosta, agus fiú rudaí a d’fhoghlaim muid cheana féin. Bíonn inchinní iontach maith ag déanamh nasc agus ag aithint patrún.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8</a:t>
            </a:fld>
            <a:endParaRPr lang="en-GB"/>
          </a:p>
        </p:txBody>
      </p:sp>
    </p:spTree>
    <p:extLst>
      <p:ext uri="{BB962C8B-B14F-4D97-AF65-F5344CB8AC3E}">
        <p14:creationId xmlns:p14="http://schemas.microsoft.com/office/powerpoint/2010/main" val="4255207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ga-IE" sz="1200" kern="1200" dirty="0">
                <a:solidFill>
                  <a:schemeClr val="tx1"/>
                </a:solidFill>
                <a:effectLst/>
                <a:latin typeface="+mn-lt"/>
                <a:ea typeface="+mn-ea"/>
                <a:cs typeface="+mn-cs"/>
              </a:rPr>
              <a:t>Thar am, d’fhorbair eolaithe ríomhaireachta IS le cuidiú linn roinnt de na rudaí a dhéanamh agus a dhéanann ár n-inchinní cheana féin. Úsáideann IS faisnéis fosta, ach den chuid is mó, tugtar ‘mionsonraí’ uirthi. Is féidir IS  a oiliúint ar mhaithe le patrúin a aithint agus roinnt cinneadh a dhéanamh, agus de réir mar a fheabhsaítear an teicneolaíocht, tá úsáid á baint aisti ar an iomaí bealaí iontacha.</a:t>
            </a:r>
            <a:r>
              <a:rPr lang="en-GB" dirty="0">
                <a:effectLst/>
              </a:rPr>
              <a:t> </a:t>
            </a:r>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9</a:t>
            </a:fld>
            <a:endParaRPr lang="en-GB"/>
          </a:p>
        </p:txBody>
      </p:sp>
    </p:spTree>
    <p:extLst>
      <p:ext uri="{BB962C8B-B14F-4D97-AF65-F5344CB8AC3E}">
        <p14:creationId xmlns:p14="http://schemas.microsoft.com/office/powerpoint/2010/main" val="2070397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Má bhí cúntóir gutha riamh in úsáid agat, amhail Alexa nó Siri, is dócha go raibh sé ag baint úsáid as IS.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Úsáidtear IS le cuidiú linn cláir theilifíse nua a mholadh ar aipeanna cosúil le Netflix agus Disney+.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Amhail inneall cuardaigh, thig leat IS a úsáid le heolas a fháil. Ar Google sna laethanta seo, b’fhéidir go bhfeicfeá freagra ó IS ar bharr do chuardaigh.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Is féidir le roinnt IS fiú ealaín, grianghraif agus ceol a chruthú! Tá sí ábalta seo a dhéanamh mar gheall go mbíonn IS oilte le cuid mhór samplaí atá lipéadaithe ionas go n-aithneodh sí patrúin. Mar shampla, tá peitil bhuí ar taispeáint i gcuid mhór pictiúr de lusanna na gréine, agus ar an ábhar sin, má iarrann tú ar IS íomhá de lus na gréine a chruthú, leanfaidh sí den phatrún sin agus cruthóidh sí pictiúr fosta ina bhfuil peitil bhuí.</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783B454C-5666-164C-AA15-C049D59A7ACB}" type="slidenum">
              <a:rPr lang="en-GB" smtClean="0"/>
              <a:t>10</a:t>
            </a:fld>
            <a:endParaRPr lang="en-GB"/>
          </a:p>
        </p:txBody>
      </p:sp>
    </p:spTree>
    <p:extLst>
      <p:ext uri="{BB962C8B-B14F-4D97-AF65-F5344CB8AC3E}">
        <p14:creationId xmlns:p14="http://schemas.microsoft.com/office/powerpoint/2010/main" val="1427314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 Type="http://schemas.openxmlformats.org/officeDocument/2006/relationships/image" Target="../media/image22.png"/><Relationship Id="rId21" Type="http://schemas.openxmlformats.org/officeDocument/2006/relationships/image" Target="../media/image40.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2" Type="http://schemas.openxmlformats.org/officeDocument/2006/relationships/notesSlide" Target="../notesSlides/notesSlide9.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3.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2.png"/><Relationship Id="rId7"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53.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54.png"/><Relationship Id="rId9" Type="http://schemas.openxmlformats.org/officeDocument/2006/relationships/image" Target="../media/image73.png"/></Relationships>
</file>

<file path=ppt/slides/_rels/slide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7DA2F3-82F3-E97B-E788-12016DBB6214}"/>
              </a:ext>
            </a:extLst>
          </p:cNvPr>
          <p:cNvSpPr txBox="1"/>
          <p:nvPr/>
        </p:nvSpPr>
        <p:spPr>
          <a:xfrm>
            <a:off x="1586345" y="2173778"/>
            <a:ext cx="901930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Lá le </a:t>
            </a:r>
            <a:r>
              <a:rPr lang="en-GB" sz="2800" b="1" dirty="0" err="1">
                <a:latin typeface="Verdana" panose="020B0604030504040204" pitchFamily="34" charset="0"/>
                <a:ea typeface="Verdana" panose="020B0604030504040204" pitchFamily="34" charset="0"/>
                <a:cs typeface="Verdana" panose="020B0604030504040204" pitchFamily="34" charset="0"/>
              </a:rPr>
              <a:t>haghaidh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Idirlíon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níos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2026</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Tionól</a:t>
            </a:r>
            <a:r>
              <a:rPr lang="en-GB" sz="2800" dirty="0">
                <a:latin typeface="Verdana" panose="020B0604030504040204" pitchFamily="34" charset="0"/>
                <a:ea typeface="Verdana" panose="020B0604030504040204" pitchFamily="34" charset="0"/>
                <a:cs typeface="Verdana" panose="020B0604030504040204" pitchFamily="34" charset="0"/>
              </a:rPr>
              <a:t> do </a:t>
            </a:r>
            <a:r>
              <a:rPr lang="en-GB" sz="2800" dirty="0" err="1">
                <a:latin typeface="Verdana" panose="020B0604030504040204" pitchFamily="34" charset="0"/>
                <a:ea typeface="Verdana" panose="020B0604030504040204" pitchFamily="34" charset="0"/>
                <a:cs typeface="Verdana" panose="020B0604030504040204" pitchFamily="34" charset="0"/>
              </a:rPr>
              <a:t>dhaltaí</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idir</a:t>
            </a:r>
            <a:r>
              <a:rPr lang="en-GB" sz="2800" dirty="0">
                <a:latin typeface="Verdana" panose="020B0604030504040204" pitchFamily="34" charset="0"/>
                <a:ea typeface="Verdana" panose="020B0604030504040204" pitchFamily="34" charset="0"/>
                <a:cs typeface="Verdana" panose="020B0604030504040204" pitchFamily="34" charset="0"/>
              </a:rPr>
              <a:t> 4 </a:t>
            </a:r>
            <a:r>
              <a:rPr lang="en-GB" sz="2800" dirty="0" err="1">
                <a:latin typeface="Verdana" panose="020B0604030504040204" pitchFamily="34" charset="0"/>
                <a:ea typeface="Verdana" panose="020B0604030504040204" pitchFamily="34" charset="0"/>
                <a:cs typeface="Verdana" panose="020B0604030504040204" pitchFamily="34" charset="0"/>
              </a:rPr>
              <a:t>agus</a:t>
            </a:r>
            <a:r>
              <a:rPr lang="en-GB" sz="2800" dirty="0">
                <a:latin typeface="Verdana" panose="020B0604030504040204" pitchFamily="34" charset="0"/>
                <a:ea typeface="Verdana" panose="020B0604030504040204" pitchFamily="34" charset="0"/>
                <a:cs typeface="Verdana" panose="020B0604030504040204" pitchFamily="34" charset="0"/>
              </a:rPr>
              <a:t> 11 </a:t>
            </a:r>
            <a:r>
              <a:rPr lang="en-GB" sz="2800" dirty="0" err="1">
                <a:latin typeface="Verdana" panose="020B0604030504040204" pitchFamily="34" charset="0"/>
                <a:ea typeface="Verdana" panose="020B0604030504040204" pitchFamily="34" charset="0"/>
                <a:cs typeface="Verdana" panose="020B0604030504040204" pitchFamily="34" charset="0"/>
              </a:rPr>
              <a:t>bliana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d’aois</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
        <p:nvSpPr>
          <p:cNvPr id="11" name="TextBox 10">
            <a:extLst>
              <a:ext uri="{FF2B5EF4-FFF2-40B4-BE49-F238E27FC236}">
                <a16:creationId xmlns:a16="http://schemas.microsoft.com/office/drawing/2014/main" id="{9B9A0B65-4A69-2215-A0EB-B3F29FD1E5CC}"/>
              </a:ext>
            </a:extLst>
          </p:cNvPr>
          <p:cNvSpPr txBox="1"/>
          <p:nvPr/>
        </p:nvSpPr>
        <p:spPr>
          <a:xfrm>
            <a:off x="1925955" y="3285195"/>
            <a:ext cx="8340090" cy="1897955"/>
          </a:xfrm>
          <a:prstGeom prst="rect">
            <a:avLst/>
          </a:prstGeom>
          <a:noFill/>
        </p:spPr>
        <p:txBody>
          <a:bodyPr wrap="square">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sleamhnáin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tá</a:t>
            </a:r>
            <a:r>
              <a:rPr lang="en-GB" sz="2800" dirty="0">
                <a:latin typeface="Verdana" panose="020B0604030504040204" pitchFamily="34" charset="0"/>
                <a:ea typeface="Verdana" panose="020B0604030504040204" pitchFamily="34" charset="0"/>
                <a:cs typeface="Verdana" panose="020B0604030504040204" pitchFamily="34" charset="0"/>
              </a:rPr>
              <a:t> script le </a:t>
            </a:r>
            <a:r>
              <a:rPr lang="en-GB" sz="2800" dirty="0" err="1">
                <a:latin typeface="Verdana" panose="020B0604030504040204" pitchFamily="34" charset="0"/>
                <a:ea typeface="Verdana" panose="020B0604030504040204" pitchFamily="34" charset="0"/>
                <a:cs typeface="Verdana" panose="020B0604030504040204" pitchFamily="34" charset="0"/>
              </a:rPr>
              <a:t>fáil</a:t>
            </a:r>
            <a:r>
              <a:rPr lang="en-GB" sz="2800" dirty="0">
                <a:latin typeface="Verdana" panose="020B0604030504040204" pitchFamily="34" charset="0"/>
                <a:ea typeface="Verdana" panose="020B0604030504040204" pitchFamily="34" charset="0"/>
                <a:cs typeface="Verdana" panose="020B0604030504040204" pitchFamily="34" charset="0"/>
              </a:rPr>
              <a:t> le </a:t>
            </a:r>
            <a:r>
              <a:rPr lang="en-GB" sz="2800" dirty="0" err="1">
                <a:latin typeface="Verdana" panose="020B0604030504040204" pitchFamily="34" charset="0"/>
                <a:ea typeface="Verdana" panose="020B0604030504040204" pitchFamily="34" charset="0"/>
                <a:cs typeface="Verdana" panose="020B0604030504040204" pitchFamily="34" charset="0"/>
              </a:rPr>
              <a:t>cuidiú</a:t>
            </a:r>
            <a:r>
              <a:rPr lang="en-GB" sz="2800" dirty="0">
                <a:latin typeface="Verdana" panose="020B0604030504040204" pitchFamily="34" charset="0"/>
                <a:ea typeface="Verdana" panose="020B0604030504040204" pitchFamily="34" charset="0"/>
                <a:cs typeface="Verdana" panose="020B0604030504040204" pitchFamily="34" charset="0"/>
              </a:rPr>
              <a:t> leis an chur </a:t>
            </a:r>
            <a:r>
              <a:rPr lang="en-GB" sz="2800" dirty="0" err="1">
                <a:latin typeface="Verdana" panose="020B0604030504040204" pitchFamily="34" charset="0"/>
                <a:ea typeface="Verdana" panose="020B0604030504040204" pitchFamily="34" charset="0"/>
                <a:cs typeface="Verdana" panose="020B0604030504040204" pitchFamily="34" charset="0"/>
              </a:rPr>
              <a:t>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láthair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mhaithe</a:t>
            </a:r>
            <a:r>
              <a:rPr lang="en-GB" sz="2800" dirty="0">
                <a:latin typeface="Verdana" panose="020B0604030504040204" pitchFamily="34" charset="0"/>
                <a:ea typeface="Verdana" panose="020B0604030504040204" pitchFamily="34" charset="0"/>
                <a:cs typeface="Verdana" panose="020B0604030504040204" pitchFamily="34" charset="0"/>
              </a:rPr>
              <a:t> leis an script a </a:t>
            </a:r>
            <a:r>
              <a:rPr lang="en-GB" sz="2800" dirty="0" err="1">
                <a:latin typeface="Verdana" panose="020B0604030504040204" pitchFamily="34" charset="0"/>
                <a:ea typeface="Verdana" panose="020B0604030504040204" pitchFamily="34" charset="0"/>
                <a:cs typeface="Verdana" panose="020B0604030504040204" pitchFamily="34" charset="0"/>
              </a:rPr>
              <a:t>phriontáil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socruithe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priontála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roghnaigh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Leathanaigh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Nótaí</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067757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3" name="Picture 2" descr="A pink and white background&#10;&#10;AI-generated content may be incorrect.">
            <a:extLst>
              <a:ext uri="{FF2B5EF4-FFF2-40B4-BE49-F238E27FC236}">
                <a16:creationId xmlns:a16="http://schemas.microsoft.com/office/drawing/2014/main" id="{18A1ADC2-E1B9-AF7D-4CC7-6225901569CB}"/>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descr="A group of rectangular colored rectangles&#10;&#10;AI-generated content may be incorrect.">
            <a:extLst>
              <a:ext uri="{FF2B5EF4-FFF2-40B4-BE49-F238E27FC236}">
                <a16:creationId xmlns:a16="http://schemas.microsoft.com/office/drawing/2014/main" id="{A3EBDC5A-EBB7-728F-2B5E-F6901EF5DE7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B2870589-B0BE-EEA7-19F5-9CCF6855EED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9192128" y="4937760"/>
            <a:ext cx="1661097" cy="1783882"/>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05AFF3A1-C30F-AC1B-EBF7-8C480A4171D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6192254" y="136358"/>
            <a:ext cx="2855499" cy="657726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10C72C68-B18D-5F7B-15F8-429DEB1802F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3144249" y="128337"/>
            <a:ext cx="2855499" cy="6577263"/>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05737FA7-C289-0571-D61D-77BDE44CC73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144375" y="136358"/>
            <a:ext cx="2855499" cy="6577263"/>
          </a:xfrm>
          <a:prstGeom prst="rect">
            <a:avLst/>
          </a:prstGeom>
        </p:spPr>
      </p:pic>
      <p:pic>
        <p:nvPicPr>
          <p:cNvPr id="14" name="Picture 13" descr="A screenshot of a computer&#10;&#10;AI-generated content may be incorrect.">
            <a:extLst>
              <a:ext uri="{FF2B5EF4-FFF2-40B4-BE49-F238E27FC236}">
                <a16:creationId xmlns:a16="http://schemas.microsoft.com/office/drawing/2014/main" id="{077FAACC-03C1-C52A-AFFD-C6927B7B42BB}"/>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10319657" y="3385872"/>
            <a:ext cx="1711921" cy="1632857"/>
          </a:xfrm>
          <a:prstGeom prst="rect">
            <a:avLst/>
          </a:prstGeom>
        </p:spPr>
      </p:pic>
      <p:pic>
        <p:nvPicPr>
          <p:cNvPr id="15" name="Picture 14" descr="A screenshot of a computer&#10;&#10;AI-generated content may be incorrect.">
            <a:extLst>
              <a:ext uri="{FF2B5EF4-FFF2-40B4-BE49-F238E27FC236}">
                <a16:creationId xmlns:a16="http://schemas.microsoft.com/office/drawing/2014/main" id="{E8EEF1E0-73C0-3C35-E1A5-A49007A99759}"/>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a:fillRect/>
          </a:stretch>
        </p:blipFill>
        <p:spPr>
          <a:xfrm>
            <a:off x="9240259" y="1894114"/>
            <a:ext cx="1612966" cy="1632857"/>
          </a:xfrm>
          <a:prstGeom prst="rect">
            <a:avLst/>
          </a:prstGeom>
        </p:spPr>
      </p:pic>
      <p:pic>
        <p:nvPicPr>
          <p:cNvPr id="16" name="Picture 15" descr="A screenshot of a computer&#10;&#10;AI-generated content may be incorrect.">
            <a:extLst>
              <a:ext uri="{FF2B5EF4-FFF2-40B4-BE49-F238E27FC236}">
                <a16:creationId xmlns:a16="http://schemas.microsoft.com/office/drawing/2014/main" id="{58E72CBB-D8B6-9960-87CE-46A39030AFA6}"/>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a:fillRect/>
          </a:stretch>
        </p:blipFill>
        <p:spPr>
          <a:xfrm>
            <a:off x="10319657" y="144379"/>
            <a:ext cx="1711919" cy="1749735"/>
          </a:xfrm>
          <a:prstGeom prst="rect">
            <a:avLst/>
          </a:prstGeom>
        </p:spPr>
      </p:pic>
      <p:pic>
        <p:nvPicPr>
          <p:cNvPr id="18" name="Picture 17" descr="A screenshot of a video game&#10;&#10;AI-generated content may be incorrect.">
            <a:extLst>
              <a:ext uri="{FF2B5EF4-FFF2-40B4-BE49-F238E27FC236}">
                <a16:creationId xmlns:a16="http://schemas.microsoft.com/office/drawing/2014/main" id="{2881606F-2902-16D9-2F62-178E6B5D5F5A}"/>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a:fillRect/>
          </a:stretch>
        </p:blipFill>
        <p:spPr>
          <a:xfrm>
            <a:off x="144375" y="2363954"/>
            <a:ext cx="1809425" cy="1656717"/>
          </a:xfrm>
          <a:prstGeom prst="rect">
            <a:avLst/>
          </a:prstGeom>
        </p:spPr>
      </p:pic>
      <p:pic>
        <p:nvPicPr>
          <p:cNvPr id="20" name="Picture 19" descr="A screenshot of a video game&#10;&#10;AI-generated content may be incorrect.">
            <a:extLst>
              <a:ext uri="{FF2B5EF4-FFF2-40B4-BE49-F238E27FC236}">
                <a16:creationId xmlns:a16="http://schemas.microsoft.com/office/drawing/2014/main" id="{EDD909EC-688B-76BA-7638-8165F950C968}"/>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a:fillRect/>
          </a:stretch>
        </p:blipFill>
        <p:spPr>
          <a:xfrm>
            <a:off x="1171576" y="442913"/>
            <a:ext cx="1671638" cy="1614487"/>
          </a:xfrm>
          <a:prstGeom prst="rect">
            <a:avLst/>
          </a:prstGeom>
        </p:spPr>
      </p:pic>
      <p:pic>
        <p:nvPicPr>
          <p:cNvPr id="21" name="Picture 20" descr="A screenshot of a video game&#10;&#10;AI-generated content may be incorrect.">
            <a:extLst>
              <a:ext uri="{FF2B5EF4-FFF2-40B4-BE49-F238E27FC236}">
                <a16:creationId xmlns:a16="http://schemas.microsoft.com/office/drawing/2014/main" id="{78C0231C-EE6E-EE62-AF70-21D0A5F46F9E}"/>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a:fillRect/>
          </a:stretch>
        </p:blipFill>
        <p:spPr>
          <a:xfrm>
            <a:off x="3570514" y="642937"/>
            <a:ext cx="855829" cy="952502"/>
          </a:xfrm>
          <a:prstGeom prst="rect">
            <a:avLst/>
          </a:prstGeom>
        </p:spPr>
      </p:pic>
      <p:pic>
        <p:nvPicPr>
          <p:cNvPr id="22" name="Picture 21" descr="A screenshot of a video game&#10;&#10;AI-generated content may be incorrect.">
            <a:extLst>
              <a:ext uri="{FF2B5EF4-FFF2-40B4-BE49-F238E27FC236}">
                <a16:creationId xmlns:a16="http://schemas.microsoft.com/office/drawing/2014/main" id="{858232B2-AD0F-0AEC-3D81-43771385F335}"/>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a:fillRect/>
          </a:stretch>
        </p:blipFill>
        <p:spPr>
          <a:xfrm>
            <a:off x="4513943" y="1045029"/>
            <a:ext cx="1329145" cy="1344244"/>
          </a:xfrm>
          <a:prstGeom prst="rect">
            <a:avLst/>
          </a:prstGeom>
        </p:spPr>
      </p:pic>
      <p:pic>
        <p:nvPicPr>
          <p:cNvPr id="23" name="Picture 22" descr="A screenshot of a video game&#10;&#10;AI-generated content may be incorrect.">
            <a:extLst>
              <a:ext uri="{FF2B5EF4-FFF2-40B4-BE49-F238E27FC236}">
                <a16:creationId xmlns:a16="http://schemas.microsoft.com/office/drawing/2014/main" id="{35C70E8D-397A-F266-11D8-CD14B93E6291}"/>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a:fillRect/>
          </a:stretch>
        </p:blipFill>
        <p:spPr>
          <a:xfrm>
            <a:off x="4027075" y="2871788"/>
            <a:ext cx="1079763" cy="1000125"/>
          </a:xfrm>
          <a:prstGeom prst="rect">
            <a:avLst/>
          </a:prstGeom>
        </p:spPr>
      </p:pic>
      <p:pic>
        <p:nvPicPr>
          <p:cNvPr id="24" name="Picture 23" descr="A screenshot of a video game&#10;&#10;AI-generated content may be incorrect.">
            <a:extLst>
              <a:ext uri="{FF2B5EF4-FFF2-40B4-BE49-F238E27FC236}">
                <a16:creationId xmlns:a16="http://schemas.microsoft.com/office/drawing/2014/main" id="{974D3E6D-68D2-5E28-BDBE-B5ABE7E5C9D6}"/>
              </a:ext>
            </a:extLst>
          </p:cNvPr>
          <p:cNvPicPr>
            <a:picLocks noChangeAspect="1"/>
          </p:cNvPicPr>
          <p:nvPr/>
        </p:nvPicPr>
        <p:blipFill rotWithShape="1">
          <a:blip r:embed="rId17" cstate="print">
            <a:extLst>
              <a:ext uri="{28A0092B-C50C-407E-A947-70E740481C1C}">
                <a14:useLocalDpi xmlns:a14="http://schemas.microsoft.com/office/drawing/2010/main"/>
              </a:ext>
            </a:extLst>
          </a:blip>
          <a:srcRect/>
          <a:stretch>
            <a:fillRect/>
          </a:stretch>
        </p:blipFill>
        <p:spPr>
          <a:xfrm>
            <a:off x="3457575" y="5018729"/>
            <a:ext cx="1186867" cy="1196334"/>
          </a:xfrm>
          <a:prstGeom prst="rect">
            <a:avLst/>
          </a:prstGeom>
        </p:spPr>
      </p:pic>
      <p:pic>
        <p:nvPicPr>
          <p:cNvPr id="25" name="Picture 24" descr="A screenshot of a video game&#10;&#10;AI-generated content may be incorrect.">
            <a:extLst>
              <a:ext uri="{FF2B5EF4-FFF2-40B4-BE49-F238E27FC236}">
                <a16:creationId xmlns:a16="http://schemas.microsoft.com/office/drawing/2014/main" id="{4597288C-DF72-844D-5C76-9F61EC2AD8CA}"/>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a:fillRect/>
          </a:stretch>
        </p:blipFill>
        <p:spPr>
          <a:xfrm>
            <a:off x="4886326" y="4543425"/>
            <a:ext cx="871538" cy="885826"/>
          </a:xfrm>
          <a:prstGeom prst="rect">
            <a:avLst/>
          </a:prstGeom>
        </p:spPr>
      </p:pic>
      <p:pic>
        <p:nvPicPr>
          <p:cNvPr id="26" name="Picture 25" descr="A screenshot of a video game&#10;&#10;AI-generated content may be incorrect.">
            <a:extLst>
              <a:ext uri="{FF2B5EF4-FFF2-40B4-BE49-F238E27FC236}">
                <a16:creationId xmlns:a16="http://schemas.microsoft.com/office/drawing/2014/main" id="{67DE4D1F-B2AC-6CAC-A57F-70C52DD26376}"/>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a:fillRect/>
          </a:stretch>
        </p:blipFill>
        <p:spPr>
          <a:xfrm>
            <a:off x="7959778" y="1045029"/>
            <a:ext cx="436078" cy="502834"/>
          </a:xfrm>
          <a:prstGeom prst="rect">
            <a:avLst/>
          </a:prstGeom>
        </p:spPr>
      </p:pic>
      <p:pic>
        <p:nvPicPr>
          <p:cNvPr id="27" name="Picture 26" descr="A screenshot of a video game&#10;&#10;AI-generated content may be incorrect.">
            <a:extLst>
              <a:ext uri="{FF2B5EF4-FFF2-40B4-BE49-F238E27FC236}">
                <a16:creationId xmlns:a16="http://schemas.microsoft.com/office/drawing/2014/main" id="{4CDFDCBD-5D01-0CDE-9FEB-53EE636344EF}"/>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a:fillRect/>
          </a:stretch>
        </p:blipFill>
        <p:spPr>
          <a:xfrm>
            <a:off x="6346209" y="442913"/>
            <a:ext cx="866573" cy="876222"/>
          </a:xfrm>
          <a:prstGeom prst="rect">
            <a:avLst/>
          </a:prstGeom>
        </p:spPr>
      </p:pic>
      <p:pic>
        <p:nvPicPr>
          <p:cNvPr id="28" name="Picture 27" descr="A screenshot of a video game&#10;&#10;AI-generated content may be incorrect.">
            <a:extLst>
              <a:ext uri="{FF2B5EF4-FFF2-40B4-BE49-F238E27FC236}">
                <a16:creationId xmlns:a16="http://schemas.microsoft.com/office/drawing/2014/main" id="{FE471AC4-D6FA-EDB2-92E0-860B8C954306}"/>
              </a:ext>
            </a:extLst>
          </p:cNvPr>
          <p:cNvPicPr>
            <a:picLocks noChangeAspect="1"/>
          </p:cNvPicPr>
          <p:nvPr/>
        </p:nvPicPr>
        <p:blipFill rotWithShape="1">
          <a:blip r:embed="rId21" cstate="print">
            <a:extLst>
              <a:ext uri="{28A0092B-C50C-407E-A947-70E740481C1C}">
                <a14:useLocalDpi xmlns:a14="http://schemas.microsoft.com/office/drawing/2010/main"/>
              </a:ext>
            </a:extLst>
          </a:blip>
          <a:srcRect/>
          <a:stretch>
            <a:fillRect/>
          </a:stretch>
        </p:blipFill>
        <p:spPr>
          <a:xfrm>
            <a:off x="6476532" y="4691921"/>
            <a:ext cx="553236" cy="539646"/>
          </a:xfrm>
          <a:prstGeom prst="rect">
            <a:avLst/>
          </a:prstGeom>
        </p:spPr>
      </p:pic>
      <p:pic>
        <p:nvPicPr>
          <p:cNvPr id="29" name="Picture 28" descr="A screenshot of a video game&#10;&#10;AI-generated content may be incorrect.">
            <a:extLst>
              <a:ext uri="{FF2B5EF4-FFF2-40B4-BE49-F238E27FC236}">
                <a16:creationId xmlns:a16="http://schemas.microsoft.com/office/drawing/2014/main" id="{B1A140A2-9AAD-5F04-9AB0-65BEDD65CA0B}"/>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a:fillRect/>
          </a:stretch>
        </p:blipFill>
        <p:spPr>
          <a:xfrm>
            <a:off x="7959777" y="5088786"/>
            <a:ext cx="794479" cy="862310"/>
          </a:xfrm>
          <a:prstGeom prst="rect">
            <a:avLst/>
          </a:prstGeom>
        </p:spPr>
      </p:pic>
      <p:pic>
        <p:nvPicPr>
          <p:cNvPr id="30" name="Picture 29" descr="A screenshot of a video game&#10;&#10;AI-generated content may be incorrect.">
            <a:extLst>
              <a:ext uri="{FF2B5EF4-FFF2-40B4-BE49-F238E27FC236}">
                <a16:creationId xmlns:a16="http://schemas.microsoft.com/office/drawing/2014/main" id="{31692EC9-7078-BE73-F6C4-E47DEEFCC878}"/>
              </a:ext>
            </a:extLst>
          </p:cNvPr>
          <p:cNvPicPr>
            <a:picLocks noChangeAspect="1"/>
          </p:cNvPicPr>
          <p:nvPr/>
        </p:nvPicPr>
        <p:blipFill rotWithShape="1">
          <a:blip r:embed="rId23" cstate="print">
            <a:extLst>
              <a:ext uri="{28A0092B-C50C-407E-A947-70E740481C1C}">
                <a14:useLocalDpi xmlns:a14="http://schemas.microsoft.com/office/drawing/2010/main"/>
              </a:ext>
            </a:extLst>
          </a:blip>
          <a:srcRect/>
          <a:stretch>
            <a:fillRect/>
          </a:stretch>
        </p:blipFill>
        <p:spPr>
          <a:xfrm>
            <a:off x="9332032" y="642938"/>
            <a:ext cx="906168" cy="847462"/>
          </a:xfrm>
          <a:prstGeom prst="rect">
            <a:avLst/>
          </a:prstGeom>
        </p:spPr>
      </p:pic>
      <p:pic>
        <p:nvPicPr>
          <p:cNvPr id="31" name="Picture 30" descr="A screenshot of a video game&#10;&#10;AI-generated content may be incorrect.">
            <a:extLst>
              <a:ext uri="{FF2B5EF4-FFF2-40B4-BE49-F238E27FC236}">
                <a16:creationId xmlns:a16="http://schemas.microsoft.com/office/drawing/2014/main" id="{6054E7F6-8596-6358-FA27-814580C325E5}"/>
              </a:ext>
            </a:extLst>
          </p:cNvPr>
          <p:cNvPicPr>
            <a:picLocks noChangeAspect="1"/>
          </p:cNvPicPr>
          <p:nvPr/>
        </p:nvPicPr>
        <p:blipFill rotWithShape="1">
          <a:blip r:embed="rId24" cstate="print">
            <a:extLst>
              <a:ext uri="{28A0092B-C50C-407E-A947-70E740481C1C}">
                <a14:useLocalDpi xmlns:a14="http://schemas.microsoft.com/office/drawing/2010/main"/>
              </a:ext>
            </a:extLst>
          </a:blip>
          <a:srcRect/>
          <a:stretch>
            <a:fillRect/>
          </a:stretch>
        </p:blipFill>
        <p:spPr>
          <a:xfrm>
            <a:off x="11058144" y="2218544"/>
            <a:ext cx="891974" cy="883579"/>
          </a:xfrm>
          <a:prstGeom prst="rect">
            <a:avLst/>
          </a:prstGeom>
        </p:spPr>
      </p:pic>
      <p:pic>
        <p:nvPicPr>
          <p:cNvPr id="32" name="Picture 31" descr="A screenshot of a video game&#10;&#10;AI-generated content may be incorrect.">
            <a:extLst>
              <a:ext uri="{FF2B5EF4-FFF2-40B4-BE49-F238E27FC236}">
                <a16:creationId xmlns:a16="http://schemas.microsoft.com/office/drawing/2014/main" id="{F46F58E6-9A4A-4D81-E5AC-97F2D138BAB2}"/>
              </a:ext>
            </a:extLst>
          </p:cNvPr>
          <p:cNvPicPr>
            <a:picLocks noChangeAspect="1"/>
          </p:cNvPicPr>
          <p:nvPr/>
        </p:nvPicPr>
        <p:blipFill rotWithShape="1">
          <a:blip r:embed="rId25" cstate="print">
            <a:extLst>
              <a:ext uri="{28A0092B-C50C-407E-A947-70E740481C1C}">
                <a14:useLocalDpi xmlns:a14="http://schemas.microsoft.com/office/drawing/2010/main"/>
              </a:ext>
            </a:extLst>
          </a:blip>
          <a:srcRect/>
          <a:stretch>
            <a:fillRect/>
          </a:stretch>
        </p:blipFill>
        <p:spPr>
          <a:xfrm>
            <a:off x="9332032" y="3871913"/>
            <a:ext cx="795120" cy="820008"/>
          </a:xfrm>
          <a:prstGeom prst="rect">
            <a:avLst/>
          </a:prstGeom>
        </p:spPr>
      </p:pic>
      <p:pic>
        <p:nvPicPr>
          <p:cNvPr id="33" name="Picture 32" descr="A screenshot of a video game&#10;&#10;AI-generated content may be incorrect.">
            <a:extLst>
              <a:ext uri="{FF2B5EF4-FFF2-40B4-BE49-F238E27FC236}">
                <a16:creationId xmlns:a16="http://schemas.microsoft.com/office/drawing/2014/main" id="{442C7645-13D2-1618-9861-705B144649B0}"/>
              </a:ext>
            </a:extLst>
          </p:cNvPr>
          <p:cNvPicPr>
            <a:picLocks noChangeAspect="1"/>
          </p:cNvPicPr>
          <p:nvPr/>
        </p:nvPicPr>
        <p:blipFill rotWithShape="1">
          <a:blip r:embed="rId26" cstate="print">
            <a:extLst>
              <a:ext uri="{28A0092B-C50C-407E-A947-70E740481C1C}">
                <a14:useLocalDpi xmlns:a14="http://schemas.microsoft.com/office/drawing/2010/main"/>
              </a:ext>
            </a:extLst>
          </a:blip>
          <a:srcRect/>
          <a:stretch>
            <a:fillRect/>
          </a:stretch>
        </p:blipFill>
        <p:spPr>
          <a:xfrm>
            <a:off x="11058144" y="5429251"/>
            <a:ext cx="891974" cy="913884"/>
          </a:xfrm>
          <a:prstGeom prst="rect">
            <a:avLst/>
          </a:prstGeom>
        </p:spPr>
      </p:pic>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14:presetBounceEnd="50000">
                                      <p:stCondLst>
                                        <p:cond delay="0"/>
                                      </p:stCondLst>
                                      <p:childTnLst>
                                        <p:animScale p14:bounceEnd="50000">
                                          <p:cBhvr>
                                            <p:cTn id="17" dur="1000" fill="hold"/>
                                            <p:tgtEl>
                                              <p:spTgt spid="21"/>
                                            </p:tgtEl>
                                          </p:cBhvr>
                                          <p:by x="150000" y="150000"/>
                                        </p:animScale>
                                      </p:childTnLst>
                                    </p:cTn>
                                  </p:par>
                                  <p:par>
                                    <p:cTn id="18" presetID="6" presetClass="emph" presetSubtype="0" repeatCount="0" accel="50000" autoRev="1" fill="hold" nodeType="withEffect" p14:presetBounceEnd="50000">
                                      <p:stCondLst>
                                        <p:cond delay="0"/>
                                      </p:stCondLst>
                                      <p:childTnLst>
                                        <p:animScale p14:bounceEnd="50000">
                                          <p:cBhvr>
                                            <p:cTn id="19" dur="1000" fill="hold"/>
                                            <p:tgtEl>
                                              <p:spTgt spid="25"/>
                                            </p:tgtEl>
                                          </p:cBhvr>
                                          <p:by x="150000" y="150000"/>
                                        </p:animScale>
                                      </p:childTnLst>
                                    </p:cTn>
                                  </p:par>
                                  <p:par>
                                    <p:cTn id="20" presetID="6" presetClass="emph" presetSubtype="0" repeatCount="0" accel="50000" autoRev="1" fill="hold" nodeType="withEffect" p14:presetBounceEnd="50000">
                                      <p:stCondLst>
                                        <p:cond delay="0"/>
                                      </p:stCondLst>
                                      <p:childTnLst>
                                        <p:animScale p14:bounceEnd="50000">
                                          <p:cBhvr>
                                            <p:cTn id="21" dur="1000" fill="hold"/>
                                            <p:tgtEl>
                                              <p:spTgt spid="24"/>
                                            </p:tgtEl>
                                          </p:cBhvr>
                                          <p:by x="50000" y="50000"/>
                                        </p:animScale>
                                      </p:childTnLst>
                                    </p:cTn>
                                  </p:par>
                                  <p:par>
                                    <p:cTn id="22" presetID="6" presetClass="emph" presetSubtype="0" repeatCount="0" accel="50000" autoRev="1" fill="hold" nodeType="withEffect" p14:presetBounceEnd="50000">
                                      <p:stCondLst>
                                        <p:cond delay="0"/>
                                      </p:stCondLst>
                                      <p:childTnLst>
                                        <p:animScale p14:bounceEnd="50000">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14:presetBounceEnd="50000">
                                      <p:stCondLst>
                                        <p:cond delay="0"/>
                                      </p:stCondLst>
                                      <p:childTnLst>
                                        <p:animScale p14:bounceEnd="50000">
                                          <p:cBhvr>
                                            <p:cTn id="26" dur="1000" fill="hold"/>
                                            <p:tgtEl>
                                              <p:spTgt spid="27"/>
                                            </p:tgtEl>
                                          </p:cBhvr>
                                          <p:by x="50000" y="50000"/>
                                        </p:animScale>
                                      </p:childTnLst>
                                    </p:cTn>
                                  </p:par>
                                  <p:par>
                                    <p:cTn id="27" presetID="6" presetClass="emph" presetSubtype="0" repeatCount="0" accel="50000" autoRev="1" fill="hold" nodeType="withEffect" p14:presetBounceEnd="50000">
                                      <p:stCondLst>
                                        <p:cond delay="0"/>
                                      </p:stCondLst>
                                      <p:childTnLst>
                                        <p:animScale p14:bounceEnd="50000">
                                          <p:cBhvr>
                                            <p:cTn id="28" dur="1000" fill="hold"/>
                                            <p:tgtEl>
                                              <p:spTgt spid="29"/>
                                            </p:tgtEl>
                                          </p:cBhvr>
                                          <p:by x="50000" y="50000"/>
                                        </p:animScale>
                                      </p:childTnLst>
                                    </p:cTn>
                                  </p:par>
                                  <p:par>
                                    <p:cTn id="29" presetID="6" presetClass="emph" presetSubtype="0" repeatCount="0" accel="50000" autoRev="1" fill="hold" nodeType="withEffect" p14:presetBounceEnd="50000">
                                      <p:stCondLst>
                                        <p:cond delay="0"/>
                                      </p:stCondLst>
                                      <p:childTnLst>
                                        <p:animScale p14:bounceEnd="50000">
                                          <p:cBhvr>
                                            <p:cTn id="30" dur="1000" fill="hold"/>
                                            <p:tgtEl>
                                              <p:spTgt spid="26"/>
                                            </p:tgtEl>
                                          </p:cBhvr>
                                          <p:by x="150000" y="150000"/>
                                        </p:animScale>
                                      </p:childTnLst>
                                    </p:cTn>
                                  </p:par>
                                  <p:par>
                                    <p:cTn id="31" presetID="6" presetClass="emph" presetSubtype="0" repeatCount="0" accel="50000" autoRev="1" fill="hold" nodeType="withEffect" p14:presetBounceEnd="50000">
                                      <p:stCondLst>
                                        <p:cond delay="0"/>
                                      </p:stCondLst>
                                      <p:childTnLst>
                                        <p:animScale p14:bounceEnd="50000">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14:presetBounceEnd="50000">
                                      <p:stCondLst>
                                        <p:cond delay="0"/>
                                      </p:stCondLst>
                                      <p:childTnLst>
                                        <p:animScale p14:bounceEnd="50000">
                                          <p:cBhvr>
                                            <p:cTn id="35" dur="1000" fill="hold"/>
                                            <p:tgtEl>
                                              <p:spTgt spid="30"/>
                                            </p:tgtEl>
                                          </p:cBhvr>
                                          <p:by x="150000" y="150000"/>
                                        </p:animScale>
                                      </p:childTnLst>
                                    </p:cTn>
                                  </p:par>
                                  <p:par>
                                    <p:cTn id="36" presetID="6" presetClass="emph" presetSubtype="0" repeatCount="0" accel="50000" autoRev="1" fill="hold" nodeType="withEffect" p14:presetBounceEnd="50000">
                                      <p:stCondLst>
                                        <p:cond delay="0"/>
                                      </p:stCondLst>
                                      <p:childTnLst>
                                        <p:animScale p14:bounceEnd="50000">
                                          <p:cBhvr>
                                            <p:cTn id="37" dur="1000" fill="hold"/>
                                            <p:tgtEl>
                                              <p:spTgt spid="31"/>
                                            </p:tgtEl>
                                          </p:cBhvr>
                                          <p:by x="150000" y="150000"/>
                                        </p:animScale>
                                      </p:childTnLst>
                                    </p:cTn>
                                  </p:par>
                                  <p:par>
                                    <p:cTn id="38" presetID="6" presetClass="emph" presetSubtype="0" repeatCount="0" accel="50000" autoRev="1" fill="hold" nodeType="withEffect" p14:presetBounceEnd="50000">
                                      <p:stCondLst>
                                        <p:cond delay="0"/>
                                      </p:stCondLst>
                                      <p:childTnLst>
                                        <p:animScale p14:bounceEnd="50000">
                                          <p:cBhvr>
                                            <p:cTn id="39" dur="1000" fill="hold"/>
                                            <p:tgtEl>
                                              <p:spTgt spid="32"/>
                                            </p:tgtEl>
                                          </p:cBhvr>
                                          <p:by x="150000" y="150000"/>
                                        </p:animScale>
                                      </p:childTnLst>
                                    </p:cTn>
                                  </p:par>
                                  <p:par>
                                    <p:cTn id="40" presetID="6" presetClass="emph" presetSubtype="0" repeatCount="0" accel="50000" autoRev="1" fill="hold" nodeType="withEffect" p14:presetBounceEnd="50000">
                                      <p:stCondLst>
                                        <p:cond delay="0"/>
                                      </p:stCondLst>
                                      <p:childTnLst>
                                        <p:animScale p14:bounceEnd="50000">
                                          <p:cBhvr>
                                            <p:cTn id="41" dur="1000" fill="hold"/>
                                            <p:tgtEl>
                                              <p:spTgt spid="33"/>
                                            </p:tgtEl>
                                          </p:cBhvr>
                                          <p:by x="150000" y="150000"/>
                                        </p:animScale>
                                      </p:childTnLst>
                                    </p:cTn>
                                  </p:par>
                                  <p:par>
                                    <p:cTn id="42" presetID="6" presetClass="emph" presetSubtype="0" repeatCount="0" accel="50000" autoRev="1" fill="hold" nodeType="withEffect" p14:presetBounceEnd="50000">
                                      <p:stCondLst>
                                        <p:cond delay="0"/>
                                      </p:stCondLst>
                                      <p:childTnLst>
                                        <p:animScale p14:bounceEnd="50000">
                                          <p:cBhvr>
                                            <p:cTn id="43" dur="1000" fill="hold"/>
                                            <p:tgtEl>
                                              <p:spTgt spid="16"/>
                                            </p:tgtEl>
                                          </p:cBhvr>
                                          <p:by x="50000" y="50000"/>
                                        </p:animScale>
                                      </p:childTnLst>
                                    </p:cTn>
                                  </p:par>
                                  <p:par>
                                    <p:cTn id="44" presetID="6" presetClass="emph" presetSubtype="0" repeatCount="0" accel="50000" autoRev="1" fill="hold" nodeType="withEffect" p14:presetBounceEnd="50000">
                                      <p:stCondLst>
                                        <p:cond delay="0"/>
                                      </p:stCondLst>
                                      <p:childTnLst>
                                        <p:animScale p14:bounceEnd="50000">
                                          <p:cBhvr>
                                            <p:cTn id="45" dur="1000" fill="hold"/>
                                            <p:tgtEl>
                                              <p:spTgt spid="15"/>
                                            </p:tgtEl>
                                          </p:cBhvr>
                                          <p:by x="50000" y="50000"/>
                                        </p:animScale>
                                      </p:childTnLst>
                                    </p:cTn>
                                  </p:par>
                                  <p:par>
                                    <p:cTn id="46" presetID="6" presetClass="emph" presetSubtype="0" repeatCount="0" accel="50000" autoRev="1" fill="hold" nodeType="withEffect" p14:presetBounceEnd="50000">
                                      <p:stCondLst>
                                        <p:cond delay="0"/>
                                      </p:stCondLst>
                                      <p:childTnLst>
                                        <p:animScale p14:bounceEnd="50000">
                                          <p:cBhvr>
                                            <p:cTn id="47" dur="1000" fill="hold"/>
                                            <p:tgtEl>
                                              <p:spTgt spid="14"/>
                                            </p:tgtEl>
                                          </p:cBhvr>
                                          <p:by x="50000" y="50000"/>
                                        </p:animScale>
                                      </p:childTnLst>
                                    </p:cTn>
                                  </p:par>
                                  <p:par>
                                    <p:cTn id="48" presetID="6" presetClass="emph" presetSubtype="0" repeatCount="0" accel="50000" autoRev="1" fill="hold" nodeType="withEffect" p14:presetBounceEnd="50000">
                                      <p:stCondLst>
                                        <p:cond delay="0"/>
                                      </p:stCondLst>
                                      <p:childTnLst>
                                        <p:animScale p14:bounceEnd="50000">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stCondLst>
                                        <p:cond delay="0"/>
                                      </p:stCondLst>
                                      <p:childTnLst>
                                        <p:animScale>
                                          <p:cBhvr>
                                            <p:cTn id="17" dur="1000" fill="hold"/>
                                            <p:tgtEl>
                                              <p:spTgt spid="21"/>
                                            </p:tgtEl>
                                          </p:cBhvr>
                                          <p:by x="150000" y="150000"/>
                                        </p:animScale>
                                      </p:childTnLst>
                                    </p:cTn>
                                  </p:par>
                                  <p:par>
                                    <p:cTn id="18" presetID="6" presetClass="emph" presetSubtype="0" repeatCount="0" accel="50000" autoRev="1" fill="hold" nodeType="withEffect">
                                      <p:stCondLst>
                                        <p:cond delay="0"/>
                                      </p:stCondLst>
                                      <p:childTnLst>
                                        <p:animScale>
                                          <p:cBhvr>
                                            <p:cTn id="19" dur="1000" fill="hold"/>
                                            <p:tgtEl>
                                              <p:spTgt spid="25"/>
                                            </p:tgtEl>
                                          </p:cBhvr>
                                          <p:by x="150000" y="150000"/>
                                        </p:animScale>
                                      </p:childTnLst>
                                    </p:cTn>
                                  </p:par>
                                  <p:par>
                                    <p:cTn id="20" presetID="6" presetClass="emph" presetSubtype="0" repeatCount="0" accel="50000" autoRev="1" fill="hold" nodeType="withEffect">
                                      <p:stCondLst>
                                        <p:cond delay="0"/>
                                      </p:stCondLst>
                                      <p:childTnLst>
                                        <p:animScale>
                                          <p:cBhvr>
                                            <p:cTn id="21" dur="1000" fill="hold"/>
                                            <p:tgtEl>
                                              <p:spTgt spid="24"/>
                                            </p:tgtEl>
                                          </p:cBhvr>
                                          <p:by x="50000" y="50000"/>
                                        </p:animScale>
                                      </p:childTnLst>
                                    </p:cTn>
                                  </p:par>
                                  <p:par>
                                    <p:cTn id="22" presetID="6" presetClass="emph" presetSubtype="0" repeatCount="0" accel="50000" autoRev="1" fill="hold" nodeType="withEffect">
                                      <p:stCondLst>
                                        <p:cond delay="0"/>
                                      </p:stCondLst>
                                      <p:childTnLst>
                                        <p:animScale>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stCondLst>
                                        <p:cond delay="0"/>
                                      </p:stCondLst>
                                      <p:childTnLst>
                                        <p:animScale>
                                          <p:cBhvr>
                                            <p:cTn id="26" dur="1000" fill="hold"/>
                                            <p:tgtEl>
                                              <p:spTgt spid="27"/>
                                            </p:tgtEl>
                                          </p:cBhvr>
                                          <p:by x="50000" y="50000"/>
                                        </p:animScale>
                                      </p:childTnLst>
                                    </p:cTn>
                                  </p:par>
                                  <p:par>
                                    <p:cTn id="27" presetID="6" presetClass="emph" presetSubtype="0" repeatCount="0" accel="50000" autoRev="1" fill="hold" nodeType="withEffect">
                                      <p:stCondLst>
                                        <p:cond delay="0"/>
                                      </p:stCondLst>
                                      <p:childTnLst>
                                        <p:animScale>
                                          <p:cBhvr>
                                            <p:cTn id="28" dur="1000" fill="hold"/>
                                            <p:tgtEl>
                                              <p:spTgt spid="29"/>
                                            </p:tgtEl>
                                          </p:cBhvr>
                                          <p:by x="50000" y="50000"/>
                                        </p:animScale>
                                      </p:childTnLst>
                                    </p:cTn>
                                  </p:par>
                                  <p:par>
                                    <p:cTn id="29" presetID="6" presetClass="emph" presetSubtype="0" repeatCount="0" accel="50000" autoRev="1" fill="hold" nodeType="withEffect">
                                      <p:stCondLst>
                                        <p:cond delay="0"/>
                                      </p:stCondLst>
                                      <p:childTnLst>
                                        <p:animScale>
                                          <p:cBhvr>
                                            <p:cTn id="30" dur="1000" fill="hold"/>
                                            <p:tgtEl>
                                              <p:spTgt spid="26"/>
                                            </p:tgtEl>
                                          </p:cBhvr>
                                          <p:by x="150000" y="150000"/>
                                        </p:animScale>
                                      </p:childTnLst>
                                    </p:cTn>
                                  </p:par>
                                  <p:par>
                                    <p:cTn id="31" presetID="6" presetClass="emph" presetSubtype="0" repeatCount="0" accel="50000" autoRev="1" fill="hold" nodeType="withEffect">
                                      <p:stCondLst>
                                        <p:cond delay="0"/>
                                      </p:stCondLst>
                                      <p:childTnLst>
                                        <p:animScale>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stCondLst>
                                        <p:cond delay="0"/>
                                      </p:stCondLst>
                                      <p:childTnLst>
                                        <p:animScale>
                                          <p:cBhvr>
                                            <p:cTn id="35" dur="1000" fill="hold"/>
                                            <p:tgtEl>
                                              <p:spTgt spid="30"/>
                                            </p:tgtEl>
                                          </p:cBhvr>
                                          <p:by x="150000" y="150000"/>
                                        </p:animScale>
                                      </p:childTnLst>
                                    </p:cTn>
                                  </p:par>
                                  <p:par>
                                    <p:cTn id="36" presetID="6" presetClass="emph" presetSubtype="0" repeatCount="0" accel="50000" autoRev="1" fill="hold" nodeType="withEffect">
                                      <p:stCondLst>
                                        <p:cond delay="0"/>
                                      </p:stCondLst>
                                      <p:childTnLst>
                                        <p:animScale>
                                          <p:cBhvr>
                                            <p:cTn id="37" dur="1000" fill="hold"/>
                                            <p:tgtEl>
                                              <p:spTgt spid="31"/>
                                            </p:tgtEl>
                                          </p:cBhvr>
                                          <p:by x="150000" y="150000"/>
                                        </p:animScale>
                                      </p:childTnLst>
                                    </p:cTn>
                                  </p:par>
                                  <p:par>
                                    <p:cTn id="38" presetID="6" presetClass="emph" presetSubtype="0" repeatCount="0" accel="50000" autoRev="1" fill="hold" nodeType="withEffect">
                                      <p:stCondLst>
                                        <p:cond delay="0"/>
                                      </p:stCondLst>
                                      <p:childTnLst>
                                        <p:animScale>
                                          <p:cBhvr>
                                            <p:cTn id="39" dur="1000" fill="hold"/>
                                            <p:tgtEl>
                                              <p:spTgt spid="32"/>
                                            </p:tgtEl>
                                          </p:cBhvr>
                                          <p:by x="150000" y="150000"/>
                                        </p:animScale>
                                      </p:childTnLst>
                                    </p:cTn>
                                  </p:par>
                                  <p:par>
                                    <p:cTn id="40" presetID="6" presetClass="emph" presetSubtype="0" repeatCount="0" accel="50000" autoRev="1" fill="hold" nodeType="withEffect">
                                      <p:stCondLst>
                                        <p:cond delay="0"/>
                                      </p:stCondLst>
                                      <p:childTnLst>
                                        <p:animScale>
                                          <p:cBhvr>
                                            <p:cTn id="41" dur="1000" fill="hold"/>
                                            <p:tgtEl>
                                              <p:spTgt spid="33"/>
                                            </p:tgtEl>
                                          </p:cBhvr>
                                          <p:by x="150000" y="150000"/>
                                        </p:animScale>
                                      </p:childTnLst>
                                    </p:cTn>
                                  </p:par>
                                  <p:par>
                                    <p:cTn id="42" presetID="6" presetClass="emph" presetSubtype="0" repeatCount="0" accel="50000" autoRev="1" fill="hold" nodeType="withEffect">
                                      <p:stCondLst>
                                        <p:cond delay="0"/>
                                      </p:stCondLst>
                                      <p:childTnLst>
                                        <p:animScale>
                                          <p:cBhvr>
                                            <p:cTn id="43" dur="1000" fill="hold"/>
                                            <p:tgtEl>
                                              <p:spTgt spid="16"/>
                                            </p:tgtEl>
                                          </p:cBhvr>
                                          <p:by x="50000" y="50000"/>
                                        </p:animScale>
                                      </p:childTnLst>
                                    </p:cTn>
                                  </p:par>
                                  <p:par>
                                    <p:cTn id="44" presetID="6" presetClass="emph" presetSubtype="0" repeatCount="0" accel="50000" autoRev="1" fill="hold" nodeType="withEffect">
                                      <p:stCondLst>
                                        <p:cond delay="0"/>
                                      </p:stCondLst>
                                      <p:childTnLst>
                                        <p:animScale>
                                          <p:cBhvr>
                                            <p:cTn id="45" dur="1000" fill="hold"/>
                                            <p:tgtEl>
                                              <p:spTgt spid="15"/>
                                            </p:tgtEl>
                                          </p:cBhvr>
                                          <p:by x="50000" y="50000"/>
                                        </p:animScale>
                                      </p:childTnLst>
                                    </p:cTn>
                                  </p:par>
                                  <p:par>
                                    <p:cTn id="46" presetID="6" presetClass="emph" presetSubtype="0" repeatCount="0" accel="50000" autoRev="1" fill="hold" nodeType="withEffect">
                                      <p:stCondLst>
                                        <p:cond delay="0"/>
                                      </p:stCondLst>
                                      <p:childTnLst>
                                        <p:animScale>
                                          <p:cBhvr>
                                            <p:cTn id="47" dur="1000" fill="hold"/>
                                            <p:tgtEl>
                                              <p:spTgt spid="14"/>
                                            </p:tgtEl>
                                          </p:cBhvr>
                                          <p:by x="50000" y="50000"/>
                                        </p:animScale>
                                      </p:childTnLst>
                                    </p:cTn>
                                  </p:par>
                                  <p:par>
                                    <p:cTn id="48" presetID="6" presetClass="emph" presetSubtype="0" repeatCount="0" accel="50000" autoRev="1" fill="hold" nodeType="withEffect">
                                      <p:stCondLst>
                                        <p:cond delay="0"/>
                                      </p:stCondLst>
                                      <p:childTnLst>
                                        <p:animScale>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96193-2D1A-9B47-AE73-0D2D883C5462}"/>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A311ADB5-20AF-A50D-1E1A-7E00E9165D88}"/>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purple screen on a black background&#10;&#10;AI-generated content may be incorrect.">
            <a:extLst>
              <a:ext uri="{FF2B5EF4-FFF2-40B4-BE49-F238E27FC236}">
                <a16:creationId xmlns:a16="http://schemas.microsoft.com/office/drawing/2014/main" id="{B41BF72C-FD7F-B3E7-844B-24546E47E54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grpSp>
        <p:nvGrpSpPr>
          <p:cNvPr id="2" name="Group 1">
            <a:extLst>
              <a:ext uri="{FF2B5EF4-FFF2-40B4-BE49-F238E27FC236}">
                <a16:creationId xmlns:a16="http://schemas.microsoft.com/office/drawing/2014/main" id="{C1B41756-E7EE-76F3-7D78-1586A30C1346}"/>
              </a:ext>
            </a:extLst>
          </p:cNvPr>
          <p:cNvGrpSpPr/>
          <p:nvPr/>
        </p:nvGrpSpPr>
        <p:grpSpPr>
          <a:xfrm>
            <a:off x="3167554" y="1729260"/>
            <a:ext cx="5856889" cy="2964053"/>
            <a:chOff x="3167554" y="2013228"/>
            <a:chExt cx="5856889" cy="2964053"/>
          </a:xfrm>
        </p:grpSpPr>
        <p:sp>
          <p:nvSpPr>
            <p:cNvPr id="12" name="TextBox 11">
              <a:extLst>
                <a:ext uri="{FF2B5EF4-FFF2-40B4-BE49-F238E27FC236}">
                  <a16:creationId xmlns:a16="http://schemas.microsoft.com/office/drawing/2014/main" id="{C2B6CC46-BE5A-1ABC-C445-3C487450DE06}"/>
                </a:ext>
              </a:extLst>
            </p:cNvPr>
            <p:cNvSpPr txBox="1"/>
            <p:nvPr/>
          </p:nvSpPr>
          <p:spPr>
            <a:xfrm>
              <a:off x="3167554" y="3592286"/>
              <a:ext cx="5856889" cy="1384995"/>
            </a:xfrm>
            <a:prstGeom prst="rect">
              <a:avLst/>
            </a:prstGeom>
            <a:noFill/>
          </p:spPr>
          <p:txBody>
            <a:bodyPr wrap="square" rtlCol="0">
              <a:spAutoFit/>
            </a:bodyPr>
            <a:lstStyle/>
            <a:p>
              <a:pPr algn="ct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tusa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ábalta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cuid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mhór</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rudaí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dhéanamh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nach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féidir</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le IS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dhéanamh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0EBAB26-ED61-01DE-2F19-4F4A36C9D54F}"/>
                </a:ext>
              </a:extLst>
            </p:cNvPr>
            <p:cNvSpPr txBox="1"/>
            <p:nvPr/>
          </p:nvSpPr>
          <p:spPr>
            <a:xfrm>
              <a:off x="3477983" y="2013228"/>
              <a:ext cx="5236029" cy="1415772"/>
            </a:xfrm>
            <a:prstGeom prst="rect">
              <a:avLst/>
            </a:prstGeom>
            <a:noFill/>
          </p:spPr>
          <p:txBody>
            <a:bodyPr wrap="square" rtlCol="0">
              <a:spAutoFit/>
            </a:bodyPr>
            <a:lstStyle/>
            <a:p>
              <a:pPr algn="ct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Go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fóill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níl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inti ach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cineál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ríomhaire</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agus</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níl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sí</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deartha</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ach le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cuma</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 chur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ar</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scéal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go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bhfuil</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sí</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ábalta</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smaointeoireacht</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150" dirty="0" err="1">
                  <a:solidFill>
                    <a:schemeClr val="bg1"/>
                  </a:solidFill>
                  <a:latin typeface="Verdana" panose="020B0604030504040204" pitchFamily="34" charset="0"/>
                  <a:ea typeface="Verdana" panose="020B0604030504040204" pitchFamily="34" charset="0"/>
                  <a:cs typeface="Verdana" panose="020B0604030504040204" pitchFamily="34" charset="0"/>
                </a:rPr>
                <a:t>dhéanamh</a:t>
              </a: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grpSp>
    </p:spTree>
    <p:extLst>
      <p:ext uri="{BB962C8B-B14F-4D97-AF65-F5344CB8AC3E}">
        <p14:creationId xmlns:p14="http://schemas.microsoft.com/office/powerpoint/2010/main" val="18739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296FC5E0-4D69-DA2E-F661-55D1B9528508}"/>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screenshot of a video game&#10;&#10;AI-generated content may be incorrect.">
            <a:extLst>
              <a:ext uri="{FF2B5EF4-FFF2-40B4-BE49-F238E27FC236}">
                <a16:creationId xmlns:a16="http://schemas.microsoft.com/office/drawing/2014/main" id="{C9BD4B09-8C94-5172-EAB3-C3F0B39E0BD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a:fillRect/>
          </a:stretch>
        </p:blipFill>
        <p:spPr>
          <a:xfrm>
            <a:off x="6900472" y="359765"/>
            <a:ext cx="4372130" cy="1888760"/>
          </a:xfrm>
          <a:prstGeom prst="rect">
            <a:avLst/>
          </a:prstGeom>
        </p:spPr>
      </p:pic>
      <p:pic>
        <p:nvPicPr>
          <p:cNvPr id="11" name="Picture 10" descr="A screenshot of a video game&#10;&#10;AI-generated content may be incorrect.">
            <a:extLst>
              <a:ext uri="{FF2B5EF4-FFF2-40B4-BE49-F238E27FC236}">
                <a16:creationId xmlns:a16="http://schemas.microsoft.com/office/drawing/2014/main" id="{9F3F5E33-E540-2A79-839C-7087C7C90B4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7674964" y="3612629"/>
            <a:ext cx="2878111" cy="2218546"/>
          </a:xfrm>
          <a:prstGeom prst="rect">
            <a:avLst/>
          </a:prstGeom>
        </p:spPr>
      </p:pic>
      <p:pic>
        <p:nvPicPr>
          <p:cNvPr id="12" name="Picture 11" descr="A screenshot of a video game&#10;&#10;AI-generated content may be incorrect.">
            <a:extLst>
              <a:ext uri="{FF2B5EF4-FFF2-40B4-BE49-F238E27FC236}">
                <a16:creationId xmlns:a16="http://schemas.microsoft.com/office/drawing/2014/main" id="{AE0865C3-A8B7-D8B3-5E8E-FDBEE79D965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869428" y="3612629"/>
            <a:ext cx="4422102" cy="2218545"/>
          </a:xfrm>
          <a:prstGeom prst="rect">
            <a:avLst/>
          </a:prstGeom>
        </p:spPr>
      </p:pic>
      <p:pic>
        <p:nvPicPr>
          <p:cNvPr id="13" name="Picture 12" descr="A screenshot of a video game&#10;&#10;AI-generated content may be incorrect.">
            <a:extLst>
              <a:ext uri="{FF2B5EF4-FFF2-40B4-BE49-F238E27FC236}">
                <a16:creationId xmlns:a16="http://schemas.microsoft.com/office/drawing/2014/main" id="{3A4BE925-3B3B-CBFE-3650-C42180AF076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869427" y="359765"/>
            <a:ext cx="4422102" cy="1888760"/>
          </a:xfrm>
          <a:prstGeom prst="rect">
            <a:avLst/>
          </a:prstGeom>
        </p:spPr>
      </p:pic>
      <p:sp>
        <p:nvSpPr>
          <p:cNvPr id="16" name="TextBox 15">
            <a:extLst>
              <a:ext uri="{FF2B5EF4-FFF2-40B4-BE49-F238E27FC236}">
                <a16:creationId xmlns:a16="http://schemas.microsoft.com/office/drawing/2014/main" id="{18AA11C1-9B48-9EAD-15AF-87AF7CF688F0}"/>
              </a:ext>
            </a:extLst>
          </p:cNvPr>
          <p:cNvSpPr txBox="1"/>
          <p:nvPr/>
        </p:nvSpPr>
        <p:spPr>
          <a:xfrm>
            <a:off x="141514" y="2475930"/>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t>
            </a:r>
            <a:r>
              <a:rPr lang="en-GB" sz="2100" dirty="0" err="1">
                <a:latin typeface="Verdana" panose="020B0604030504040204" pitchFamily="34" charset="0"/>
                <a:ea typeface="Verdana" panose="020B0604030504040204" pitchFamily="34" charset="0"/>
                <a:cs typeface="Verdana" panose="020B0604030504040204" pitchFamily="34" charset="0"/>
              </a:rPr>
              <a:t>Úsáideann</a:t>
            </a:r>
            <a:r>
              <a:rPr lang="en-GB" sz="2100" dirty="0">
                <a:latin typeface="Verdana" panose="020B0604030504040204" pitchFamily="34" charset="0"/>
                <a:ea typeface="Verdana" panose="020B0604030504040204" pitchFamily="34" charset="0"/>
                <a:cs typeface="Verdana" panose="020B0604030504040204" pitchFamily="34" charset="0"/>
              </a:rPr>
              <a:t> Sian IS le </a:t>
            </a:r>
            <a:r>
              <a:rPr lang="en-GB" sz="2100" dirty="0" err="1">
                <a:latin typeface="Verdana" panose="020B0604030504040204" pitchFamily="34" charset="0"/>
                <a:ea typeface="Verdana" panose="020B0604030504040204" pitchFamily="34" charset="0"/>
                <a:cs typeface="Verdana" panose="020B0604030504040204" pitchFamily="34" charset="0"/>
              </a:rPr>
              <a:t>haistriúchán</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dhéanamh</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nuair</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labhraíonn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sí</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lena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cara</a:t>
            </a:r>
            <a:r>
              <a:rPr lang="en-GB" sz="2100" dirty="0">
                <a:latin typeface="Verdana" panose="020B0604030504040204" pitchFamily="34" charset="0"/>
                <a:ea typeface="Verdana" panose="020B0604030504040204" pitchFamily="34" charset="0"/>
                <a:cs typeface="Verdana" panose="020B0604030504040204" pitchFamily="34" charset="0"/>
              </a:rPr>
              <a:t>’</a:t>
            </a:r>
          </a:p>
        </p:txBody>
      </p:sp>
      <p:sp>
        <p:nvSpPr>
          <p:cNvPr id="17" name="TextBox 16">
            <a:extLst>
              <a:ext uri="{FF2B5EF4-FFF2-40B4-BE49-F238E27FC236}">
                <a16:creationId xmlns:a16="http://schemas.microsoft.com/office/drawing/2014/main" id="{2D6DEEF7-71A7-5F23-7DC1-91C4E7B7042B}"/>
              </a:ext>
            </a:extLst>
          </p:cNvPr>
          <p:cNvSpPr txBox="1"/>
          <p:nvPr/>
        </p:nvSpPr>
        <p:spPr>
          <a:xfrm>
            <a:off x="141514" y="5862445"/>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t>
            </a:r>
            <a:r>
              <a:rPr lang="en-GB" sz="2100" dirty="0" err="1">
                <a:latin typeface="Verdana" panose="020B0604030504040204" pitchFamily="34" charset="0"/>
                <a:ea typeface="Verdana" panose="020B0604030504040204" pitchFamily="34" charset="0"/>
                <a:cs typeface="Verdana" panose="020B0604030504040204" pitchFamily="34" charset="0"/>
              </a:rPr>
              <a:t>Úsáideann</a:t>
            </a:r>
            <a:r>
              <a:rPr lang="en-GB" sz="2100" dirty="0">
                <a:latin typeface="Verdana" panose="020B0604030504040204" pitchFamily="34" charset="0"/>
                <a:ea typeface="Verdana" panose="020B0604030504040204" pitchFamily="34" charset="0"/>
                <a:cs typeface="Verdana" panose="020B0604030504040204" pitchFamily="34" charset="0"/>
              </a:rPr>
              <a:t> Ruairí IS le </a:t>
            </a:r>
          </a:p>
          <a:p>
            <a:pPr algn="ctr"/>
            <a:r>
              <a:rPr lang="en-GB" sz="2100" dirty="0" err="1">
                <a:latin typeface="Verdana" panose="020B0604030504040204" pitchFamily="34" charset="0"/>
                <a:ea typeface="Verdana" panose="020B0604030504040204" pitchFamily="34" charset="0"/>
                <a:cs typeface="Verdana" panose="020B0604030504040204" pitchFamily="34" charset="0"/>
              </a:rPr>
              <a:t>cuidiú</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lena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obair</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bhaile</a:t>
            </a:r>
            <a:r>
              <a:rPr lang="en-GB" sz="2100" dirty="0">
                <a:latin typeface="Verdana" panose="020B0604030504040204" pitchFamily="34" charset="0"/>
                <a:ea typeface="Verdana" panose="020B0604030504040204" pitchFamily="34" charset="0"/>
                <a:cs typeface="Verdana" panose="020B0604030504040204" pitchFamily="34" charset="0"/>
              </a:rPr>
              <a:t>.’</a:t>
            </a:r>
          </a:p>
        </p:txBody>
      </p:sp>
      <p:sp>
        <p:nvSpPr>
          <p:cNvPr id="18" name="TextBox 17">
            <a:extLst>
              <a:ext uri="{FF2B5EF4-FFF2-40B4-BE49-F238E27FC236}">
                <a16:creationId xmlns:a16="http://schemas.microsoft.com/office/drawing/2014/main" id="{33022B65-05D2-C8D4-798B-27E537878DF2}"/>
              </a:ext>
            </a:extLst>
          </p:cNvPr>
          <p:cNvSpPr txBox="1"/>
          <p:nvPr/>
        </p:nvSpPr>
        <p:spPr>
          <a:xfrm>
            <a:off x="6172200" y="2475930"/>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t>
            </a:r>
            <a:r>
              <a:rPr lang="en-GB" sz="2100" dirty="0" err="1">
                <a:latin typeface="Verdana" panose="020B0604030504040204" pitchFamily="34" charset="0"/>
                <a:ea typeface="Verdana" panose="020B0604030504040204" pitchFamily="34" charset="0"/>
                <a:cs typeface="Verdana" panose="020B0604030504040204" pitchFamily="34" charset="0"/>
              </a:rPr>
              <a:t>Úsáideann</a:t>
            </a:r>
            <a:r>
              <a:rPr lang="en-GB" sz="2100" dirty="0">
                <a:latin typeface="Verdana" panose="020B0604030504040204" pitchFamily="34" charset="0"/>
                <a:ea typeface="Verdana" panose="020B0604030504040204" pitchFamily="34" charset="0"/>
                <a:cs typeface="Verdana" panose="020B0604030504040204" pitchFamily="34" charset="0"/>
              </a:rPr>
              <a:t> Manu </a:t>
            </a:r>
            <a:r>
              <a:rPr lang="en-GB" sz="2100" dirty="0" err="1">
                <a:latin typeface="Verdana" panose="020B0604030504040204" pitchFamily="34" charset="0"/>
                <a:ea typeface="Verdana" panose="020B0604030504040204" pitchFamily="34" charset="0"/>
                <a:cs typeface="Verdana" panose="020B0604030504040204" pitchFamily="34" charset="0"/>
              </a:rPr>
              <a:t>callaire</a:t>
            </a:r>
            <a:r>
              <a:rPr lang="en-GB" sz="2100" dirty="0">
                <a:latin typeface="Verdana" panose="020B0604030504040204" pitchFamily="34" charset="0"/>
                <a:ea typeface="Verdana" panose="020B0604030504040204" pitchFamily="34" charset="0"/>
                <a:cs typeface="Verdana" panose="020B0604030504040204" pitchFamily="34" charset="0"/>
              </a:rPr>
              <a:t> IS le </a:t>
            </a:r>
            <a:br>
              <a:rPr lang="en-GB" sz="2100" dirty="0">
                <a:latin typeface="Verdana" panose="020B0604030504040204" pitchFamily="34" charset="0"/>
                <a:ea typeface="Verdana" panose="020B0604030504040204" pitchFamily="34" charset="0"/>
                <a:cs typeface="Verdana" panose="020B0604030504040204" pitchFamily="34" charset="0"/>
              </a:rPr>
            </a:br>
            <a:r>
              <a:rPr lang="en-GB" sz="2100" dirty="0" err="1">
                <a:latin typeface="Verdana" panose="020B0604030504040204" pitchFamily="34" charset="0"/>
                <a:ea typeface="Verdana" panose="020B0604030504040204" pitchFamily="34" charset="0"/>
                <a:cs typeface="Verdana" panose="020B0604030504040204" pitchFamily="34" charset="0"/>
              </a:rPr>
              <a:t>hamhrán</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sheinm</a:t>
            </a:r>
            <a:r>
              <a:rPr lang="en-GB" sz="2100" dirty="0">
                <a:latin typeface="Verdana" panose="020B0604030504040204" pitchFamily="34" charset="0"/>
                <a:ea typeface="Verdana" panose="020B0604030504040204" pitchFamily="34" charset="0"/>
                <a:cs typeface="Verdana" panose="020B0604030504040204" pitchFamily="34" charset="0"/>
              </a:rPr>
              <a:t>.’</a:t>
            </a:r>
          </a:p>
        </p:txBody>
      </p:sp>
      <p:sp>
        <p:nvSpPr>
          <p:cNvPr id="19" name="TextBox 18">
            <a:extLst>
              <a:ext uri="{FF2B5EF4-FFF2-40B4-BE49-F238E27FC236}">
                <a16:creationId xmlns:a16="http://schemas.microsoft.com/office/drawing/2014/main" id="{F1AC6468-68C0-E531-39E4-362D6873173A}"/>
              </a:ext>
            </a:extLst>
          </p:cNvPr>
          <p:cNvSpPr txBox="1"/>
          <p:nvPr/>
        </p:nvSpPr>
        <p:spPr>
          <a:xfrm>
            <a:off x="6172200" y="5862445"/>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t>
            </a:r>
            <a:r>
              <a:rPr lang="en-GB" sz="2100" dirty="0" err="1">
                <a:latin typeface="Verdana" panose="020B0604030504040204" pitchFamily="34" charset="0"/>
                <a:ea typeface="Verdana" panose="020B0604030504040204" pitchFamily="34" charset="0"/>
                <a:cs typeface="Verdana" panose="020B0604030504040204" pitchFamily="34" charset="0"/>
              </a:rPr>
              <a:t>Úsáideann</a:t>
            </a:r>
            <a:r>
              <a:rPr lang="en-GB" sz="2100" dirty="0">
                <a:latin typeface="Verdana" panose="020B0604030504040204" pitchFamily="34" charset="0"/>
                <a:ea typeface="Verdana" panose="020B0604030504040204" pitchFamily="34" charset="0"/>
                <a:cs typeface="Verdana" panose="020B0604030504040204" pitchFamily="34" charset="0"/>
              </a:rPr>
              <a:t> Issa IS le </a:t>
            </a:r>
            <a:r>
              <a:rPr lang="en-GB" sz="2100" dirty="0" err="1">
                <a:latin typeface="Verdana" panose="020B0604030504040204" pitchFamily="34" charset="0"/>
                <a:ea typeface="Verdana" panose="020B0604030504040204" pitchFamily="34" charset="0"/>
                <a:cs typeface="Verdana" panose="020B0604030504040204" pitchFamily="34" charset="0"/>
              </a:rPr>
              <a:t>leasainmneacha</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chumadh</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dá</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comhscoláirí</a:t>
            </a:r>
            <a:r>
              <a:rPr lang="en-GB" sz="21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414238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D3B79-75DC-53CB-1CE0-37AD83DE4EF4}"/>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362B9C98-D62C-69B3-CAA2-1FCBEDC627CB}"/>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children smiling&#10;&#10;AI-generated content may be incorrect.">
            <a:extLst>
              <a:ext uri="{FF2B5EF4-FFF2-40B4-BE49-F238E27FC236}">
                <a16:creationId xmlns:a16="http://schemas.microsoft.com/office/drawing/2014/main" id="{5B527341-76C7-AA02-4AED-B61CAA9B9D9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6" name="Group 25">
            <a:extLst>
              <a:ext uri="{FF2B5EF4-FFF2-40B4-BE49-F238E27FC236}">
                <a16:creationId xmlns:a16="http://schemas.microsoft.com/office/drawing/2014/main" id="{27582FC6-7147-A1D6-E011-E26F068AFB67}"/>
              </a:ext>
            </a:extLst>
          </p:cNvPr>
          <p:cNvGrpSpPr/>
          <p:nvPr/>
        </p:nvGrpSpPr>
        <p:grpSpPr>
          <a:xfrm>
            <a:off x="1317224" y="1605983"/>
            <a:ext cx="2653261" cy="2911588"/>
            <a:chOff x="1317224" y="1605983"/>
            <a:chExt cx="2653261" cy="2911588"/>
          </a:xfrm>
        </p:grpSpPr>
        <p:pic>
          <p:nvPicPr>
            <p:cNvPr id="13" name="Picture 12" descr="A couple of white square speech bubbles&#10;&#10;AI-generated content may be incorrect.">
              <a:extLst>
                <a:ext uri="{FF2B5EF4-FFF2-40B4-BE49-F238E27FC236}">
                  <a16:creationId xmlns:a16="http://schemas.microsoft.com/office/drawing/2014/main" id="{C8C3AD76-4BC9-F481-B614-FECFF718223D}"/>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317224" y="1605983"/>
              <a:ext cx="2653261" cy="2911588"/>
            </a:xfrm>
            <a:prstGeom prst="rect">
              <a:avLst/>
            </a:prstGeom>
          </p:spPr>
        </p:pic>
        <p:sp>
          <p:nvSpPr>
            <p:cNvPr id="14" name="TextBox 13">
              <a:extLst>
                <a:ext uri="{FF2B5EF4-FFF2-40B4-BE49-F238E27FC236}">
                  <a16:creationId xmlns:a16="http://schemas.microsoft.com/office/drawing/2014/main" id="{445C1E01-99A3-8B59-8EE3-08DD3542BD97}"/>
                </a:ext>
              </a:extLst>
            </p:cNvPr>
            <p:cNvSpPr txBox="1"/>
            <p:nvPr/>
          </p:nvSpPr>
          <p:spPr>
            <a:xfrm>
              <a:off x="1629810" y="1789787"/>
              <a:ext cx="2028088" cy="2354491"/>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Smaoinigh</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fán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dóigh</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mothaíonn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daoine</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eile</a:t>
              </a:r>
              <a:r>
                <a:rPr lang="en-GB" sz="2100" dirty="0">
                  <a:latin typeface="Verdana" panose="020B0604030504040204" pitchFamily="34" charset="0"/>
                  <a:ea typeface="Verdana" panose="020B0604030504040204" pitchFamily="34" charset="0"/>
                  <a:cs typeface="Verdana" panose="020B0604030504040204" pitchFamily="34" charset="0"/>
                </a:rPr>
                <a:t> mar </a:t>
              </a:r>
              <a:r>
                <a:rPr lang="en-GB" sz="2100" dirty="0" err="1">
                  <a:latin typeface="Verdana" panose="020B0604030504040204" pitchFamily="34" charset="0"/>
                  <a:ea typeface="Verdana" panose="020B0604030504040204" pitchFamily="34" charset="0"/>
                  <a:cs typeface="Verdana" panose="020B0604030504040204" pitchFamily="34" charset="0"/>
                </a:rPr>
                <a:t>gheall</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ar</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d’úsáid</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féin</a:t>
              </a:r>
              <a:r>
                <a:rPr lang="en-GB" sz="2100" dirty="0">
                  <a:latin typeface="Verdana" panose="020B0604030504040204" pitchFamily="34" charset="0"/>
                  <a:ea typeface="Verdana" panose="020B0604030504040204" pitchFamily="34" charset="0"/>
                  <a:cs typeface="Verdana" panose="020B0604030504040204" pitchFamily="34" charset="0"/>
                </a:rPr>
                <a:t> de IS.</a:t>
              </a:r>
            </a:p>
          </p:txBody>
        </p:sp>
      </p:grpSp>
      <p:grpSp>
        <p:nvGrpSpPr>
          <p:cNvPr id="25" name="Group 24">
            <a:extLst>
              <a:ext uri="{FF2B5EF4-FFF2-40B4-BE49-F238E27FC236}">
                <a16:creationId xmlns:a16="http://schemas.microsoft.com/office/drawing/2014/main" id="{6A6003D2-2F38-0EBA-BBB9-DF9E2A703DFA}"/>
              </a:ext>
            </a:extLst>
          </p:cNvPr>
          <p:cNvGrpSpPr/>
          <p:nvPr/>
        </p:nvGrpSpPr>
        <p:grpSpPr>
          <a:xfrm>
            <a:off x="3721381" y="1280675"/>
            <a:ext cx="2562585" cy="2779696"/>
            <a:chOff x="3721381" y="1280675"/>
            <a:chExt cx="2562585" cy="2779696"/>
          </a:xfrm>
        </p:grpSpPr>
        <p:pic>
          <p:nvPicPr>
            <p:cNvPr id="21" name="Picture 20" descr="A group of white square shapes&#10;&#10;AI-generated content may be incorrect.">
              <a:extLst>
                <a:ext uri="{FF2B5EF4-FFF2-40B4-BE49-F238E27FC236}">
                  <a16:creationId xmlns:a16="http://schemas.microsoft.com/office/drawing/2014/main" id="{95055E21-1FCE-63E4-5EF4-9DC1F062FEAA}"/>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721381" y="1280675"/>
              <a:ext cx="2562585" cy="2779696"/>
            </a:xfrm>
            <a:prstGeom prst="rect">
              <a:avLst/>
            </a:prstGeom>
          </p:spPr>
        </p:pic>
        <p:sp>
          <p:nvSpPr>
            <p:cNvPr id="15" name="TextBox 14">
              <a:extLst>
                <a:ext uri="{FF2B5EF4-FFF2-40B4-BE49-F238E27FC236}">
                  <a16:creationId xmlns:a16="http://schemas.microsoft.com/office/drawing/2014/main" id="{A7D9ACD0-4568-1AC5-AACC-636C257D2651}"/>
                </a:ext>
              </a:extLst>
            </p:cNvPr>
            <p:cNvSpPr txBox="1"/>
            <p:nvPr/>
          </p:nvSpPr>
          <p:spPr>
            <a:xfrm>
              <a:off x="3818340" y="1505463"/>
              <a:ext cx="2287691" cy="2031325"/>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Déan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eolas</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sheiceáil</a:t>
              </a:r>
              <a:r>
                <a:rPr lang="en-GB" sz="2100" dirty="0">
                  <a:latin typeface="Verdana" panose="020B0604030504040204" pitchFamily="34" charset="0"/>
                  <a:ea typeface="Verdana" panose="020B0604030504040204" pitchFamily="34" charset="0"/>
                  <a:cs typeface="Verdana" panose="020B0604030504040204" pitchFamily="34" charset="0"/>
                </a:rPr>
                <a:t> le </a:t>
              </a:r>
              <a:r>
                <a:rPr lang="en-GB" sz="2100" dirty="0" err="1">
                  <a:latin typeface="Verdana" panose="020B0604030504040204" pitchFamily="34" charset="0"/>
                  <a:ea typeface="Verdana" panose="020B0604030504040204" pitchFamily="34" charset="0"/>
                  <a:cs typeface="Verdana" panose="020B0604030504040204" pitchFamily="34" charset="0"/>
                </a:rPr>
                <a:t>cinnte</a:t>
              </a:r>
              <a:r>
                <a:rPr lang="en-GB" sz="2100" dirty="0">
                  <a:latin typeface="Verdana" panose="020B0604030504040204" pitchFamily="34" charset="0"/>
                  <a:ea typeface="Verdana" panose="020B0604030504040204" pitchFamily="34" charset="0"/>
                  <a:cs typeface="Verdana" panose="020B0604030504040204" pitchFamily="34" charset="0"/>
                </a:rPr>
                <a:t> a </a:t>
              </a:r>
              <a:r>
                <a:rPr lang="en-GB" sz="2100" dirty="0" err="1">
                  <a:latin typeface="Verdana" panose="020B0604030504040204" pitchFamily="34" charset="0"/>
                  <a:ea typeface="Verdana" panose="020B0604030504040204" pitchFamily="34" charset="0"/>
                  <a:cs typeface="Verdana" panose="020B0604030504040204" pitchFamily="34" charset="0"/>
                </a:rPr>
                <a:t>dhéanamh</a:t>
              </a:r>
              <a:r>
                <a:rPr lang="en-GB" sz="2100" dirty="0">
                  <a:latin typeface="Verdana" panose="020B0604030504040204" pitchFamily="34" charset="0"/>
                  <a:ea typeface="Verdana" panose="020B0604030504040204" pitchFamily="34" charset="0"/>
                  <a:cs typeface="Verdana" panose="020B0604030504040204" pitchFamily="34" charset="0"/>
                </a:rPr>
                <a:t> de go </a:t>
              </a:r>
              <a:r>
                <a:rPr lang="en-GB" sz="2100" dirty="0" err="1">
                  <a:latin typeface="Verdana" panose="020B0604030504040204" pitchFamily="34" charset="0"/>
                  <a:ea typeface="Verdana" panose="020B0604030504040204" pitchFamily="34" charset="0"/>
                  <a:cs typeface="Verdana" panose="020B0604030504040204" pitchFamily="34" charset="0"/>
                </a:rPr>
                <a:t>bhfuil</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sé</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iontaofa</a:t>
              </a:r>
              <a:endParaRPr lang="en-GB" sz="21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4" name="Group 23">
            <a:extLst>
              <a:ext uri="{FF2B5EF4-FFF2-40B4-BE49-F238E27FC236}">
                <a16:creationId xmlns:a16="http://schemas.microsoft.com/office/drawing/2014/main" id="{57B8CA4E-2429-CEA8-DCC8-A2E6F6D70538}"/>
              </a:ext>
            </a:extLst>
          </p:cNvPr>
          <p:cNvGrpSpPr/>
          <p:nvPr/>
        </p:nvGrpSpPr>
        <p:grpSpPr>
          <a:xfrm>
            <a:off x="5906126" y="1883229"/>
            <a:ext cx="2653260" cy="2343076"/>
            <a:chOff x="5906126" y="1883229"/>
            <a:chExt cx="2653260" cy="2343076"/>
          </a:xfrm>
        </p:grpSpPr>
        <p:pic>
          <p:nvPicPr>
            <p:cNvPr id="19" name="Picture 18" descr="A couple of white square speech bubbles&#10;&#10;AI-generated content may be incorrect.">
              <a:extLst>
                <a:ext uri="{FF2B5EF4-FFF2-40B4-BE49-F238E27FC236}">
                  <a16:creationId xmlns:a16="http://schemas.microsoft.com/office/drawing/2014/main" id="{A95E9325-ACD0-10BF-37E0-69C63D687DDE}"/>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906126" y="1883229"/>
              <a:ext cx="2653260" cy="2343076"/>
            </a:xfrm>
            <a:prstGeom prst="rect">
              <a:avLst/>
            </a:prstGeom>
          </p:spPr>
        </p:pic>
        <p:sp>
          <p:nvSpPr>
            <p:cNvPr id="16" name="TextBox 15">
              <a:extLst>
                <a:ext uri="{FF2B5EF4-FFF2-40B4-BE49-F238E27FC236}">
                  <a16:creationId xmlns:a16="http://schemas.microsoft.com/office/drawing/2014/main" id="{4E667735-D400-CB07-8AB3-A8BB1751538D}"/>
                </a:ext>
              </a:extLst>
            </p:cNvPr>
            <p:cNvSpPr txBox="1"/>
            <p:nvPr/>
          </p:nvSpPr>
          <p:spPr>
            <a:xfrm>
              <a:off x="6009072" y="2112953"/>
              <a:ext cx="2447366" cy="1708160"/>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Iarr</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cuidiú</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ar</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dhuine</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fásta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iontaofa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sula</a:t>
              </a:r>
              <a:r>
                <a:rPr lang="en-GB" sz="2100" dirty="0">
                  <a:latin typeface="Verdana" panose="020B0604030504040204" pitchFamily="34" charset="0"/>
                  <a:ea typeface="Verdana" panose="020B0604030504040204" pitchFamily="34" charset="0"/>
                  <a:cs typeface="Verdana" panose="020B0604030504040204" pitchFamily="34" charset="0"/>
                </a:rPr>
                <a:t> </a:t>
              </a:r>
              <a:br>
                <a:rPr lang="en-GB" sz="2100" dirty="0">
                  <a:latin typeface="Verdana" panose="020B0604030504040204" pitchFamily="34" charset="0"/>
                  <a:ea typeface="Verdana" panose="020B0604030504040204" pitchFamily="34" charset="0"/>
                  <a:cs typeface="Verdana" panose="020B0604030504040204" pitchFamily="34" charset="0"/>
                </a:rPr>
              </a:br>
              <a:r>
                <a:rPr lang="en-GB" sz="2100" dirty="0">
                  <a:latin typeface="Verdana" panose="020B0604030504040204" pitchFamily="34" charset="0"/>
                  <a:ea typeface="Verdana" panose="020B0604030504040204" pitchFamily="34" charset="0"/>
                  <a:cs typeface="Verdana" panose="020B0604030504040204" pitchFamily="34" charset="0"/>
                </a:rPr>
                <a:t>n-</a:t>
              </a:r>
              <a:r>
                <a:rPr lang="en-GB" sz="2100" dirty="0" err="1">
                  <a:latin typeface="Verdana" panose="020B0604030504040204" pitchFamily="34" charset="0"/>
                  <a:ea typeface="Verdana" panose="020B0604030504040204" pitchFamily="34" charset="0"/>
                  <a:cs typeface="Verdana" panose="020B0604030504040204" pitchFamily="34" charset="0"/>
                </a:rPr>
                <a:t>úsáideann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tú</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uirlis</a:t>
              </a:r>
              <a:r>
                <a:rPr lang="en-GB" sz="2100" dirty="0">
                  <a:latin typeface="Verdana" panose="020B0604030504040204" pitchFamily="34" charset="0"/>
                  <a:ea typeface="Verdana" panose="020B0604030504040204" pitchFamily="34" charset="0"/>
                  <a:cs typeface="Verdana" panose="020B0604030504040204" pitchFamily="34" charset="0"/>
                </a:rPr>
                <a:t> IS </a:t>
              </a:r>
              <a:r>
                <a:rPr lang="en-GB" sz="2100" dirty="0" err="1">
                  <a:latin typeface="Verdana" panose="020B0604030504040204" pitchFamily="34" charset="0"/>
                  <a:ea typeface="Verdana" panose="020B0604030504040204" pitchFamily="34" charset="0"/>
                  <a:cs typeface="Verdana" panose="020B0604030504040204" pitchFamily="34" charset="0"/>
                </a:rPr>
                <a:t>nua</a:t>
              </a:r>
              <a:r>
                <a:rPr lang="en-GB" sz="2100" dirty="0">
                  <a:latin typeface="Verdana" panose="020B0604030504040204" pitchFamily="34" charset="0"/>
                  <a:ea typeface="Verdana" panose="020B0604030504040204" pitchFamily="34" charset="0"/>
                  <a:cs typeface="Verdana" panose="020B0604030504040204" pitchFamily="34" charset="0"/>
                </a:rPr>
                <a:t>.</a:t>
              </a:r>
            </a:p>
          </p:txBody>
        </p:sp>
      </p:grpSp>
      <p:grpSp>
        <p:nvGrpSpPr>
          <p:cNvPr id="23" name="Group 22">
            <a:extLst>
              <a:ext uri="{FF2B5EF4-FFF2-40B4-BE49-F238E27FC236}">
                <a16:creationId xmlns:a16="http://schemas.microsoft.com/office/drawing/2014/main" id="{85043569-6DF1-3C9C-4B7B-4D8450F9E321}"/>
              </a:ext>
            </a:extLst>
          </p:cNvPr>
          <p:cNvGrpSpPr/>
          <p:nvPr/>
        </p:nvGrpSpPr>
        <p:grpSpPr>
          <a:xfrm>
            <a:off x="8217697" y="1143000"/>
            <a:ext cx="2655169" cy="2393788"/>
            <a:chOff x="8217697" y="1143000"/>
            <a:chExt cx="2655169" cy="2393788"/>
          </a:xfrm>
        </p:grpSpPr>
        <p:pic>
          <p:nvPicPr>
            <p:cNvPr id="22" name="Picture 21" descr="A group of white square shapes&#10;&#10;AI-generated content may be incorrect.">
              <a:extLst>
                <a:ext uri="{FF2B5EF4-FFF2-40B4-BE49-F238E27FC236}">
                  <a16:creationId xmlns:a16="http://schemas.microsoft.com/office/drawing/2014/main" id="{7A58C7E2-F1CE-6CE1-42DE-966AA4C6C5EE}"/>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217697" y="1143000"/>
              <a:ext cx="2655169" cy="2393788"/>
            </a:xfrm>
            <a:prstGeom prst="rect">
              <a:avLst/>
            </a:prstGeom>
          </p:spPr>
        </p:pic>
        <p:sp>
          <p:nvSpPr>
            <p:cNvPr id="17" name="TextBox 16">
              <a:extLst>
                <a:ext uri="{FF2B5EF4-FFF2-40B4-BE49-F238E27FC236}">
                  <a16:creationId xmlns:a16="http://schemas.microsoft.com/office/drawing/2014/main" id="{2160BA4D-8997-DBEE-4B61-6F318F52835F}"/>
                </a:ext>
              </a:extLst>
            </p:cNvPr>
            <p:cNvSpPr txBox="1"/>
            <p:nvPr/>
          </p:nvSpPr>
          <p:spPr>
            <a:xfrm>
              <a:off x="8315975" y="1400604"/>
              <a:ext cx="2447366" cy="1708160"/>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Labhair</a:t>
              </a:r>
              <a:r>
                <a:rPr lang="en-GB" sz="2100" dirty="0">
                  <a:latin typeface="Verdana" panose="020B0604030504040204" pitchFamily="34" charset="0"/>
                  <a:ea typeface="Verdana" panose="020B0604030504040204" pitchFamily="34" charset="0"/>
                  <a:cs typeface="Verdana" panose="020B0604030504040204" pitchFamily="34" charset="0"/>
                </a:rPr>
                <a:t> le </a:t>
              </a:r>
              <a:br>
                <a:rPr lang="en-GB" sz="2100" dirty="0">
                  <a:latin typeface="Verdana" panose="020B0604030504040204" pitchFamily="34" charset="0"/>
                  <a:ea typeface="Verdana" panose="020B0604030504040204" pitchFamily="34" charset="0"/>
                  <a:cs typeface="Verdana" panose="020B0604030504040204" pitchFamily="34" charset="0"/>
                </a:rPr>
              </a:br>
              <a:r>
                <a:rPr lang="en-GB" sz="2100" dirty="0" err="1">
                  <a:latin typeface="Verdana" panose="020B0604030504040204" pitchFamily="34" charset="0"/>
                  <a:ea typeface="Verdana" panose="020B0604030504040204" pitchFamily="34" charset="0"/>
                  <a:cs typeface="Verdana" panose="020B0604030504040204" pitchFamily="34" charset="0"/>
                </a:rPr>
                <a:t>duine</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fásta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iontaofa</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má</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bhíonn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brón</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nó</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buaireamh</a:t>
              </a:r>
              <a:r>
                <a:rPr lang="en-GB" sz="2100" dirty="0">
                  <a:latin typeface="Verdana" panose="020B0604030504040204" pitchFamily="34" charset="0"/>
                  <a:ea typeface="Verdana" panose="020B0604030504040204" pitchFamily="34" charset="0"/>
                  <a:cs typeface="Verdana" panose="020B0604030504040204" pitchFamily="34" charset="0"/>
                </a:rPr>
                <a:t> ort</a:t>
              </a:r>
            </a:p>
          </p:txBody>
        </p:sp>
      </p:grpSp>
      <p:sp>
        <p:nvSpPr>
          <p:cNvPr id="18" name="TextBox 17">
            <a:extLst>
              <a:ext uri="{FF2B5EF4-FFF2-40B4-BE49-F238E27FC236}">
                <a16:creationId xmlns:a16="http://schemas.microsoft.com/office/drawing/2014/main" id="{7C898A02-F235-3427-830F-74371E61E5E6}"/>
              </a:ext>
            </a:extLst>
          </p:cNvPr>
          <p:cNvSpPr txBox="1"/>
          <p:nvPr/>
        </p:nvSpPr>
        <p:spPr>
          <a:xfrm>
            <a:off x="-2241" y="326568"/>
            <a:ext cx="12194241"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Cad </a:t>
            </a:r>
            <a:r>
              <a:rPr lang="en-GB" sz="2800" b="1" dirty="0" err="1">
                <a:latin typeface="Verdana" panose="020B0604030504040204" pitchFamily="34" charset="0"/>
                <a:ea typeface="Verdana" panose="020B0604030504040204" pitchFamily="34" charset="0"/>
                <a:cs typeface="Verdana" panose="020B0604030504040204" pitchFamily="34" charset="0"/>
              </a:rPr>
              <a:t>é</a:t>
            </a:r>
            <a:r>
              <a:rPr lang="en-GB" sz="2800" b="1" dirty="0">
                <a:latin typeface="Verdana" panose="020B0604030504040204" pitchFamily="34" charset="0"/>
                <a:ea typeface="Verdana" panose="020B0604030504040204" pitchFamily="34" charset="0"/>
                <a:cs typeface="Verdana" panose="020B0604030504040204" pitchFamily="34" charset="0"/>
              </a:rPr>
              <a:t> mar a </a:t>
            </a:r>
            <a:r>
              <a:rPr lang="en-GB" sz="2800" b="1" dirty="0" err="1">
                <a:latin typeface="Verdana" panose="020B0604030504040204" pitchFamily="34" charset="0"/>
                <a:ea typeface="Verdana" panose="020B0604030504040204" pitchFamily="34" charset="0"/>
                <a:cs typeface="Verdana" panose="020B0604030504040204" pitchFamily="34" charset="0"/>
              </a:rPr>
              <a:t>thiocfadh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leat</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fanacht</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nuair</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úsáideann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tú</a:t>
            </a:r>
            <a:r>
              <a:rPr lang="en-GB" sz="2800" b="1" dirty="0">
                <a:latin typeface="Verdana" panose="020B0604030504040204" pitchFamily="34" charset="0"/>
                <a:ea typeface="Verdana" panose="020B0604030504040204" pitchFamily="34" charset="0"/>
                <a:cs typeface="Verdana" panose="020B0604030504040204" pitchFamily="34" charset="0"/>
              </a:rPr>
              <a:t> IS?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2804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71EE4-C23D-A756-D6B1-20002F8B2B3F}"/>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9280325B-40E2-9222-AB55-9CE489E5E7D2}"/>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people with different colored heads&#10;&#10;AI-generated content may be incorrect.">
            <a:extLst>
              <a:ext uri="{FF2B5EF4-FFF2-40B4-BE49-F238E27FC236}">
                <a16:creationId xmlns:a16="http://schemas.microsoft.com/office/drawing/2014/main" id="{E07CF6A7-06E0-F0A5-F868-1A66714F3C3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7" name="TextBox 16">
            <a:extLst>
              <a:ext uri="{FF2B5EF4-FFF2-40B4-BE49-F238E27FC236}">
                <a16:creationId xmlns:a16="http://schemas.microsoft.com/office/drawing/2014/main" id="{F8AB9DC8-B609-1DB2-8BE8-DFBB19D56294}"/>
              </a:ext>
            </a:extLst>
          </p:cNvPr>
          <p:cNvSpPr txBox="1"/>
          <p:nvPr/>
        </p:nvSpPr>
        <p:spPr>
          <a:xfrm>
            <a:off x="-2241" y="336193"/>
            <a:ext cx="12194241" cy="954107"/>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cé</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hiad</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daoine</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fásta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iontaofa</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bhfuil</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sibh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ábalta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labhairt</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leo</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nuair</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úsáideann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sibh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teicneolaíocht</a:t>
            </a:r>
            <a:r>
              <a:rPr lang="en-GB" sz="2800" b="1" dirty="0">
                <a:latin typeface="Verdana" panose="020B0604030504040204" pitchFamily="34" charset="0"/>
                <a:ea typeface="Verdana" panose="020B0604030504040204" pitchFamily="34" charset="0"/>
                <a:cs typeface="Verdana" panose="020B0604030504040204" pitchFamily="34" charset="0"/>
              </a:rPr>
              <a:t>? </a:t>
            </a:r>
          </a:p>
        </p:txBody>
      </p:sp>
      <p:grpSp>
        <p:nvGrpSpPr>
          <p:cNvPr id="11" name="Group 10">
            <a:extLst>
              <a:ext uri="{FF2B5EF4-FFF2-40B4-BE49-F238E27FC236}">
                <a16:creationId xmlns:a16="http://schemas.microsoft.com/office/drawing/2014/main" id="{627866CE-38E6-5BA6-06EB-AC08693995E2}"/>
              </a:ext>
            </a:extLst>
          </p:cNvPr>
          <p:cNvGrpSpPr/>
          <p:nvPr/>
        </p:nvGrpSpPr>
        <p:grpSpPr>
          <a:xfrm>
            <a:off x="4935071" y="722415"/>
            <a:ext cx="2615342" cy="2826455"/>
            <a:chOff x="4935071" y="722415"/>
            <a:chExt cx="2615342" cy="2826455"/>
          </a:xfrm>
        </p:grpSpPr>
        <p:pic>
          <p:nvPicPr>
            <p:cNvPr id="12" name="Picture 11" descr="A group of white square shapes&#10;&#10;AI-generated content may be incorrect.">
              <a:extLst>
                <a:ext uri="{FF2B5EF4-FFF2-40B4-BE49-F238E27FC236}">
                  <a16:creationId xmlns:a16="http://schemas.microsoft.com/office/drawing/2014/main" id="{EC3EF8F8-6649-47F1-995A-D47FBEC0284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4935071" y="722415"/>
              <a:ext cx="2615342" cy="2826455"/>
            </a:xfrm>
            <a:prstGeom prst="rect">
              <a:avLst/>
            </a:prstGeom>
          </p:spPr>
        </p:pic>
        <p:sp>
          <p:nvSpPr>
            <p:cNvPr id="21" name="TextBox 20">
              <a:extLst>
                <a:ext uri="{FF2B5EF4-FFF2-40B4-BE49-F238E27FC236}">
                  <a16:creationId xmlns:a16="http://schemas.microsoft.com/office/drawing/2014/main" id="{1D6C6E7A-7A1A-3ECF-D0EE-659267291561}"/>
                </a:ext>
              </a:extLst>
            </p:cNvPr>
            <p:cNvSpPr txBox="1"/>
            <p:nvPr/>
          </p:nvSpPr>
          <p:spPr>
            <a:xfrm>
              <a:off x="5010428" y="1616195"/>
              <a:ext cx="2447366" cy="1061829"/>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Aintíní</a:t>
              </a:r>
              <a:r>
                <a:rPr lang="en-GB" sz="2100" dirty="0">
                  <a:latin typeface="Verdana" panose="020B0604030504040204" pitchFamily="34" charset="0"/>
                  <a:ea typeface="Verdana" panose="020B0604030504040204" pitchFamily="34" charset="0"/>
                  <a:cs typeface="Verdana" panose="020B0604030504040204" pitchFamily="34" charset="0"/>
                </a:rPr>
                <a:t> </a:t>
              </a:r>
            </a:p>
            <a:p>
              <a:pPr algn="ctr"/>
              <a:r>
                <a:rPr lang="en-GB" sz="2100" dirty="0" err="1">
                  <a:latin typeface="Verdana" panose="020B0604030504040204" pitchFamily="34" charset="0"/>
                  <a:ea typeface="Verdana" panose="020B0604030504040204" pitchFamily="34" charset="0"/>
                  <a:cs typeface="Verdana" panose="020B0604030504040204" pitchFamily="34" charset="0"/>
                </a:rPr>
                <a:t>agus</a:t>
              </a:r>
              <a:r>
                <a:rPr lang="en-GB" sz="2100" dirty="0">
                  <a:latin typeface="Verdana" panose="020B0604030504040204" pitchFamily="34" charset="0"/>
                  <a:ea typeface="Verdana" panose="020B0604030504040204" pitchFamily="34" charset="0"/>
                  <a:cs typeface="Verdana" panose="020B0604030504040204" pitchFamily="34" charset="0"/>
                </a:rPr>
                <a:t> </a:t>
              </a:r>
            </a:p>
            <a:p>
              <a:pPr algn="ctr"/>
              <a:r>
                <a:rPr lang="en-GB" sz="2100" dirty="0" err="1">
                  <a:latin typeface="Verdana" panose="020B0604030504040204" pitchFamily="34" charset="0"/>
                  <a:ea typeface="Verdana" panose="020B0604030504040204" pitchFamily="34" charset="0"/>
                  <a:cs typeface="Verdana" panose="020B0604030504040204" pitchFamily="34" charset="0"/>
                </a:rPr>
                <a:t>Uncailí</a:t>
              </a:r>
              <a:r>
                <a:rPr lang="en-GB" sz="21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6" name="Group 5">
            <a:extLst>
              <a:ext uri="{FF2B5EF4-FFF2-40B4-BE49-F238E27FC236}">
                <a16:creationId xmlns:a16="http://schemas.microsoft.com/office/drawing/2014/main" id="{7AA381E6-C27E-E4A0-DF90-538997DC09E3}"/>
              </a:ext>
            </a:extLst>
          </p:cNvPr>
          <p:cNvGrpSpPr/>
          <p:nvPr/>
        </p:nvGrpSpPr>
        <p:grpSpPr>
          <a:xfrm>
            <a:off x="7030387" y="1150044"/>
            <a:ext cx="2653259" cy="2730217"/>
            <a:chOff x="7030387" y="1150044"/>
            <a:chExt cx="2653259" cy="2730217"/>
          </a:xfrm>
        </p:grpSpPr>
        <p:pic>
          <p:nvPicPr>
            <p:cNvPr id="8" name="Picture 7" descr="A pair of white rectangular speech bubbles&#10;&#10;AI-generated content may be incorrect.">
              <a:extLst>
                <a:ext uri="{FF2B5EF4-FFF2-40B4-BE49-F238E27FC236}">
                  <a16:creationId xmlns:a16="http://schemas.microsoft.com/office/drawing/2014/main" id="{03B2FACD-0FC4-5ECA-3C49-8150C8F95B7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7030387" y="1150044"/>
              <a:ext cx="2653259" cy="2730217"/>
            </a:xfrm>
            <a:prstGeom prst="rect">
              <a:avLst/>
            </a:prstGeom>
          </p:spPr>
        </p:pic>
        <p:sp>
          <p:nvSpPr>
            <p:cNvPr id="22" name="TextBox 21">
              <a:extLst>
                <a:ext uri="{FF2B5EF4-FFF2-40B4-BE49-F238E27FC236}">
                  <a16:creationId xmlns:a16="http://schemas.microsoft.com/office/drawing/2014/main" id="{1FB6306E-11E0-F295-126E-CCDD22950A8A}"/>
                </a:ext>
              </a:extLst>
            </p:cNvPr>
            <p:cNvSpPr txBox="1"/>
            <p:nvPr/>
          </p:nvSpPr>
          <p:spPr>
            <a:xfrm>
              <a:off x="7166486" y="1962385"/>
              <a:ext cx="2447366" cy="1061829"/>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Ceannasaí</a:t>
              </a:r>
              <a:r>
                <a:rPr lang="en-GB" sz="2100" dirty="0">
                  <a:latin typeface="Verdana" panose="020B0604030504040204" pitchFamily="34" charset="0"/>
                  <a:ea typeface="Verdana" panose="020B0604030504040204" pitchFamily="34" charset="0"/>
                  <a:cs typeface="Verdana" panose="020B0604030504040204" pitchFamily="34" charset="0"/>
                </a:rPr>
                <a:t> </a:t>
              </a:r>
            </a:p>
            <a:p>
              <a:pPr algn="ctr"/>
              <a:r>
                <a:rPr lang="en-GB" sz="2100" dirty="0">
                  <a:latin typeface="Verdana" panose="020B0604030504040204" pitchFamily="34" charset="0"/>
                  <a:ea typeface="Verdana" panose="020B0604030504040204" pitchFamily="34" charset="0"/>
                  <a:cs typeface="Verdana" panose="020B0604030504040204" pitchFamily="34" charset="0"/>
                </a:rPr>
                <a:t>an </a:t>
              </a:r>
              <a:r>
                <a:rPr lang="en-GB" sz="2100" dirty="0" err="1">
                  <a:latin typeface="Verdana" panose="020B0604030504040204" pitchFamily="34" charset="0"/>
                  <a:ea typeface="Verdana" panose="020B0604030504040204" pitchFamily="34" charset="0"/>
                  <a:cs typeface="Verdana" panose="020B0604030504040204" pitchFamily="34" charset="0"/>
                </a:rPr>
                <a:t>chlub</a:t>
              </a:r>
              <a:r>
                <a:rPr lang="en-GB" sz="2100" dirty="0">
                  <a:latin typeface="Verdana" panose="020B0604030504040204" pitchFamily="34" charset="0"/>
                  <a:ea typeface="Verdana" panose="020B0604030504040204" pitchFamily="34" charset="0"/>
                  <a:cs typeface="Verdana" panose="020B0604030504040204" pitchFamily="34" charset="0"/>
                </a:rPr>
                <a:t> </a:t>
              </a:r>
            </a:p>
            <a:p>
              <a:pPr algn="ctr"/>
              <a:r>
                <a:rPr lang="en-GB" sz="2100" dirty="0" err="1">
                  <a:latin typeface="Verdana" panose="020B0604030504040204" pitchFamily="34" charset="0"/>
                  <a:ea typeface="Verdana" panose="020B0604030504040204" pitchFamily="34" charset="0"/>
                  <a:cs typeface="Verdana" panose="020B0604030504040204" pitchFamily="34" charset="0"/>
                </a:rPr>
                <a:t>spóirt</a:t>
              </a:r>
              <a:r>
                <a:rPr lang="en-GB" sz="21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9" name="Group 8">
            <a:extLst>
              <a:ext uri="{FF2B5EF4-FFF2-40B4-BE49-F238E27FC236}">
                <a16:creationId xmlns:a16="http://schemas.microsoft.com/office/drawing/2014/main" id="{4A5A4040-BFFE-38E8-19B4-AA44C9FC22C1}"/>
              </a:ext>
            </a:extLst>
          </p:cNvPr>
          <p:cNvGrpSpPr/>
          <p:nvPr/>
        </p:nvGrpSpPr>
        <p:grpSpPr>
          <a:xfrm>
            <a:off x="9274282" y="722415"/>
            <a:ext cx="2653259" cy="2826455"/>
            <a:chOff x="9274282" y="722415"/>
            <a:chExt cx="2653259" cy="2826455"/>
          </a:xfrm>
        </p:grpSpPr>
        <p:pic>
          <p:nvPicPr>
            <p:cNvPr id="13" name="Picture 12" descr="A group of white square shapes&#10;&#10;AI-generated content may be incorrect.">
              <a:extLst>
                <a:ext uri="{FF2B5EF4-FFF2-40B4-BE49-F238E27FC236}">
                  <a16:creationId xmlns:a16="http://schemas.microsoft.com/office/drawing/2014/main" id="{F97B7150-6898-5BAF-EAE8-0E2706B6948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9274282" y="722415"/>
              <a:ext cx="2653259" cy="2826455"/>
            </a:xfrm>
            <a:prstGeom prst="rect">
              <a:avLst/>
            </a:prstGeom>
          </p:spPr>
        </p:pic>
        <p:sp>
          <p:nvSpPr>
            <p:cNvPr id="23" name="TextBox 22">
              <a:extLst>
                <a:ext uri="{FF2B5EF4-FFF2-40B4-BE49-F238E27FC236}">
                  <a16:creationId xmlns:a16="http://schemas.microsoft.com/office/drawing/2014/main" id="{9AE7D982-3C5D-B96B-4127-FEC199B5DD3F}"/>
                </a:ext>
              </a:extLst>
            </p:cNvPr>
            <p:cNvSpPr txBox="1"/>
            <p:nvPr/>
          </p:nvSpPr>
          <p:spPr>
            <a:xfrm>
              <a:off x="9399547" y="1863352"/>
              <a:ext cx="2447366" cy="738664"/>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Múinteoirí</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agus</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cúntóirí</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ranga</a:t>
              </a:r>
              <a:endParaRPr lang="en-GB" sz="21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 name="Group 1">
            <a:extLst>
              <a:ext uri="{FF2B5EF4-FFF2-40B4-BE49-F238E27FC236}">
                <a16:creationId xmlns:a16="http://schemas.microsoft.com/office/drawing/2014/main" id="{0B86B8BE-69F9-B49F-893C-C25337BBBFD8}"/>
              </a:ext>
            </a:extLst>
          </p:cNvPr>
          <p:cNvGrpSpPr/>
          <p:nvPr/>
        </p:nvGrpSpPr>
        <p:grpSpPr>
          <a:xfrm>
            <a:off x="336177" y="723675"/>
            <a:ext cx="2653260" cy="2826455"/>
            <a:chOff x="336177" y="723675"/>
            <a:chExt cx="2653260" cy="2826455"/>
          </a:xfrm>
        </p:grpSpPr>
        <p:pic>
          <p:nvPicPr>
            <p:cNvPr id="10" name="Picture 9" descr="A group of white square shapes&#10;&#10;AI-generated content may be incorrect.">
              <a:extLst>
                <a:ext uri="{FF2B5EF4-FFF2-40B4-BE49-F238E27FC236}">
                  <a16:creationId xmlns:a16="http://schemas.microsoft.com/office/drawing/2014/main" id="{3721C15C-6827-10CC-FDAC-CD65FAC7CF4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336177" y="723675"/>
              <a:ext cx="2653260" cy="2826455"/>
            </a:xfrm>
            <a:prstGeom prst="rect">
              <a:avLst/>
            </a:prstGeom>
          </p:spPr>
        </p:pic>
        <p:sp>
          <p:nvSpPr>
            <p:cNvPr id="16" name="TextBox 15">
              <a:extLst>
                <a:ext uri="{FF2B5EF4-FFF2-40B4-BE49-F238E27FC236}">
                  <a16:creationId xmlns:a16="http://schemas.microsoft.com/office/drawing/2014/main" id="{96FA6620-5F29-EC6F-C567-70F2E6A6818E}"/>
                </a:ext>
              </a:extLst>
            </p:cNvPr>
            <p:cNvSpPr txBox="1"/>
            <p:nvPr/>
          </p:nvSpPr>
          <p:spPr>
            <a:xfrm>
              <a:off x="476929" y="1863352"/>
              <a:ext cx="2447366" cy="738664"/>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Tuismitheoirí</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agus</a:t>
              </a:r>
              <a:r>
                <a:rPr lang="en-GB" sz="2100" dirty="0">
                  <a:latin typeface="Verdana" panose="020B0604030504040204" pitchFamily="34" charset="0"/>
                  <a:ea typeface="Verdana" panose="020B0604030504040204" pitchFamily="34" charset="0"/>
                  <a:cs typeface="Verdana" panose="020B0604030504040204" pitchFamily="34" charset="0"/>
                </a:rPr>
                <a:t> </a:t>
              </a:r>
              <a:r>
                <a:rPr lang="en-GB" sz="2100" dirty="0" err="1">
                  <a:latin typeface="Verdana" panose="020B0604030504040204" pitchFamily="34" charset="0"/>
                  <a:ea typeface="Verdana" panose="020B0604030504040204" pitchFamily="34" charset="0"/>
                  <a:cs typeface="Verdana" panose="020B0604030504040204" pitchFamily="34" charset="0"/>
                </a:rPr>
                <a:t>Cúramóirí</a:t>
              </a:r>
              <a:r>
                <a:rPr lang="en-GB" sz="21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4" name="Group 3">
            <a:extLst>
              <a:ext uri="{FF2B5EF4-FFF2-40B4-BE49-F238E27FC236}">
                <a16:creationId xmlns:a16="http://schemas.microsoft.com/office/drawing/2014/main" id="{F4C32E2C-C003-746C-BDD6-0C1D21198BBA}"/>
              </a:ext>
            </a:extLst>
          </p:cNvPr>
          <p:cNvGrpSpPr/>
          <p:nvPr/>
        </p:nvGrpSpPr>
        <p:grpSpPr>
          <a:xfrm>
            <a:off x="2653259" y="1151304"/>
            <a:ext cx="2653259" cy="2730217"/>
            <a:chOff x="2653259" y="1151304"/>
            <a:chExt cx="2653259" cy="2730217"/>
          </a:xfrm>
        </p:grpSpPr>
        <p:pic>
          <p:nvPicPr>
            <p:cNvPr id="7" name="Picture 6" descr="A pair of white rectangular speech bubbles&#10;&#10;AI-generated content may be incorrect.">
              <a:extLst>
                <a:ext uri="{FF2B5EF4-FFF2-40B4-BE49-F238E27FC236}">
                  <a16:creationId xmlns:a16="http://schemas.microsoft.com/office/drawing/2014/main" id="{F76EEBF6-BB91-7D42-9070-3181D5B089B2}"/>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2653259" y="1151304"/>
              <a:ext cx="2653259" cy="2730217"/>
            </a:xfrm>
            <a:prstGeom prst="rect">
              <a:avLst/>
            </a:prstGeom>
          </p:spPr>
        </p:pic>
        <p:sp>
          <p:nvSpPr>
            <p:cNvPr id="20" name="TextBox 19">
              <a:extLst>
                <a:ext uri="{FF2B5EF4-FFF2-40B4-BE49-F238E27FC236}">
                  <a16:creationId xmlns:a16="http://schemas.microsoft.com/office/drawing/2014/main" id="{E3EC0686-D764-EF5A-3860-A601EE2FB9BD}"/>
                </a:ext>
              </a:extLst>
            </p:cNvPr>
            <p:cNvSpPr txBox="1"/>
            <p:nvPr/>
          </p:nvSpPr>
          <p:spPr>
            <a:xfrm>
              <a:off x="2752085" y="2262526"/>
              <a:ext cx="2554433" cy="415498"/>
            </a:xfrm>
            <a:prstGeom prst="rect">
              <a:avLst/>
            </a:prstGeom>
            <a:noFill/>
          </p:spPr>
          <p:txBody>
            <a:bodyPr wrap="square" rtlCol="0">
              <a:spAutoFit/>
            </a:bodyPr>
            <a:lstStyle/>
            <a:p>
              <a:pPr algn="ctr"/>
              <a:r>
                <a:rPr lang="en-GB" sz="2100" dirty="0" err="1">
                  <a:latin typeface="Verdana" panose="020B0604030504040204" pitchFamily="34" charset="0"/>
                  <a:ea typeface="Verdana" panose="020B0604030504040204" pitchFamily="34" charset="0"/>
                  <a:cs typeface="Verdana" panose="020B0604030504040204" pitchFamily="34" charset="0"/>
                </a:rPr>
                <a:t>Seantuismitheoir</a:t>
              </a:r>
              <a:r>
                <a:rPr lang="en-GB" sz="2100" dirty="0">
                  <a:latin typeface="Verdana" panose="020B0604030504040204" pitchFamily="34" charset="0"/>
                  <a:ea typeface="Verdana" panose="020B0604030504040204" pitchFamily="34" charset="0"/>
                  <a:cs typeface="Verdana" panose="020B0604030504040204" pitchFamily="34" charset="0"/>
                </a:rPr>
                <a:t> </a:t>
              </a:r>
            </a:p>
          </p:txBody>
        </p:sp>
      </p:grpSp>
    </p:spTree>
    <p:extLst>
      <p:ext uri="{BB962C8B-B14F-4D97-AF65-F5344CB8AC3E}">
        <p14:creationId xmlns:p14="http://schemas.microsoft.com/office/powerpoint/2010/main" val="208179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3" name="Picture 2" descr="A pink background with white spots&#10;&#10;AI-generated content may be incorrect.">
            <a:extLst>
              <a:ext uri="{FF2B5EF4-FFF2-40B4-BE49-F238E27FC236}">
                <a16:creationId xmlns:a16="http://schemas.microsoft.com/office/drawing/2014/main" id="{8A704D1E-47B6-18DD-9F16-8B3292D13C1F}"/>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and white rectangle with a white background&#10;&#10;AI-generated content may be incorrect.">
            <a:extLst>
              <a:ext uri="{FF2B5EF4-FFF2-40B4-BE49-F238E27FC236}">
                <a16:creationId xmlns:a16="http://schemas.microsoft.com/office/drawing/2014/main" id="{DE16D26D-5603-C0BA-235F-FDFC295B9A5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6" name="Picture 5">
            <a:extLst>
              <a:ext uri="{FF2B5EF4-FFF2-40B4-BE49-F238E27FC236}">
                <a16:creationId xmlns:a16="http://schemas.microsoft.com/office/drawing/2014/main" id="{E198BC4E-A907-5F60-7338-3F53BC238074}"/>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0" y="1696598"/>
            <a:ext cx="12192000" cy="621595"/>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19FFB4D5-D3F1-DE15-A30F-1D166AA33AB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274849" y="2319453"/>
            <a:ext cx="7627434" cy="2810108"/>
          </a:xfrm>
          <a:prstGeom prst="rect">
            <a:avLst/>
          </a:prstGeom>
        </p:spPr>
      </p:pic>
      <p:sp>
        <p:nvSpPr>
          <p:cNvPr id="9" name="TextBox 8">
            <a:extLst>
              <a:ext uri="{FF2B5EF4-FFF2-40B4-BE49-F238E27FC236}">
                <a16:creationId xmlns:a16="http://schemas.microsoft.com/office/drawing/2014/main" id="{75C310A3-89EB-E63C-0D32-048A53F2B409}"/>
              </a:ext>
            </a:extLst>
          </p:cNvPr>
          <p:cNvSpPr txBox="1"/>
          <p:nvPr/>
        </p:nvSpPr>
        <p:spPr>
          <a:xfrm>
            <a:off x="2768276" y="2385679"/>
            <a:ext cx="6655443" cy="2677656"/>
          </a:xfrm>
          <a:prstGeom prst="rect">
            <a:avLst/>
          </a:prstGeom>
          <a:noFill/>
        </p:spPr>
        <p:txBody>
          <a:bodyPr wrap="square" rtlCol="0">
            <a:spAutoFit/>
          </a:bodyPr>
          <a:lstStyle/>
          <a:p>
            <a:pPr algn="ctr">
              <a:spcBef>
                <a:spcPts val="2130"/>
              </a:spcBef>
            </a:pPr>
            <a:r>
              <a:rPr lang="en-GB" sz="2800" dirty="0">
                <a:effectLst/>
                <a:latin typeface="Fira Sans" panose="020B0503050000020004" pitchFamily="34" charset="0"/>
              </a:rPr>
              <a:t>Nóta </a:t>
            </a:r>
            <a:r>
              <a:rPr lang="en-GB" sz="2800" dirty="0" err="1">
                <a:effectLst/>
                <a:latin typeface="Fira Sans" panose="020B0503050000020004" pitchFamily="34" charset="0"/>
              </a:rPr>
              <a:t>d’oidithe</a:t>
            </a:r>
            <a:r>
              <a:rPr lang="en-GB" sz="2800" dirty="0">
                <a:effectLst/>
                <a:latin typeface="Fira Sans" panose="020B0503050000020004" pitchFamily="34" charset="0"/>
              </a:rPr>
              <a:t> – </a:t>
            </a:r>
            <a:r>
              <a:rPr lang="en-GB" sz="2800" dirty="0" err="1">
                <a:effectLst/>
                <a:latin typeface="Fira Sans" panose="020B0503050000020004" pitchFamily="34" charset="0"/>
              </a:rPr>
              <a:t>Cuir</a:t>
            </a:r>
            <a:r>
              <a:rPr lang="en-GB" sz="2800" dirty="0">
                <a:effectLst/>
                <a:latin typeface="Fira Sans" panose="020B0503050000020004" pitchFamily="34" charset="0"/>
              </a:rPr>
              <a:t> </a:t>
            </a:r>
            <a:r>
              <a:rPr lang="en-GB" sz="2800" dirty="0" err="1">
                <a:effectLst/>
                <a:latin typeface="Fira Sans" panose="020B0503050000020004" pitchFamily="34" charset="0"/>
              </a:rPr>
              <a:t>isteach</a:t>
            </a:r>
            <a:r>
              <a:rPr lang="en-GB" sz="2800" dirty="0">
                <a:effectLst/>
                <a:latin typeface="Fira Sans" panose="020B0503050000020004" pitchFamily="34" charset="0"/>
              </a:rPr>
              <a:t> </a:t>
            </a:r>
            <a:r>
              <a:rPr lang="en-GB" sz="2800" dirty="0" err="1">
                <a:effectLst/>
                <a:latin typeface="Fira Sans" panose="020B0503050000020004" pitchFamily="34" charset="0"/>
              </a:rPr>
              <a:t>ainmneacha</a:t>
            </a:r>
            <a:r>
              <a:rPr lang="en-GB" sz="2800" dirty="0">
                <a:effectLst/>
                <a:latin typeface="Fira Sans" panose="020B0503050000020004" pitchFamily="34" charset="0"/>
              </a:rPr>
              <a:t>, </a:t>
            </a:r>
            <a:r>
              <a:rPr lang="en-GB" sz="2800" dirty="0" err="1">
                <a:effectLst/>
                <a:latin typeface="Fira Sans" panose="020B0503050000020004" pitchFamily="34" charset="0"/>
              </a:rPr>
              <a:t>focail</a:t>
            </a:r>
            <a:r>
              <a:rPr lang="en-GB" sz="2800" dirty="0">
                <a:effectLst/>
                <a:latin typeface="Fira Sans" panose="020B0503050000020004" pitchFamily="34" charset="0"/>
              </a:rPr>
              <a:t> </a:t>
            </a:r>
            <a:r>
              <a:rPr lang="en-GB" sz="2800" dirty="0" err="1">
                <a:effectLst/>
                <a:latin typeface="Fira Sans" panose="020B0503050000020004" pitchFamily="34" charset="0"/>
              </a:rPr>
              <a:t>nó</a:t>
            </a:r>
            <a:r>
              <a:rPr lang="en-GB" sz="2800" dirty="0">
                <a:effectLst/>
                <a:latin typeface="Fira Sans" panose="020B0503050000020004" pitchFamily="34" charset="0"/>
              </a:rPr>
              <a:t> </a:t>
            </a:r>
            <a:r>
              <a:rPr lang="en-GB" sz="2800" dirty="0" err="1">
                <a:effectLst/>
                <a:latin typeface="Fira Sans" panose="020B0503050000020004" pitchFamily="34" charset="0"/>
              </a:rPr>
              <a:t>fiú</a:t>
            </a:r>
            <a:r>
              <a:rPr lang="en-GB" sz="2800" dirty="0">
                <a:effectLst/>
                <a:latin typeface="Fira Sans" panose="020B0503050000020004" pitchFamily="34" charset="0"/>
              </a:rPr>
              <a:t> </a:t>
            </a:r>
            <a:r>
              <a:rPr lang="en-GB" sz="2800" dirty="0" err="1">
                <a:effectLst/>
                <a:latin typeface="Fira Sans" panose="020B0503050000020004" pitchFamily="34" charset="0"/>
              </a:rPr>
              <a:t>grianghraif</a:t>
            </a:r>
            <a:r>
              <a:rPr lang="en-GB" sz="2800" dirty="0">
                <a:effectLst/>
                <a:latin typeface="Fira Sans" panose="020B0503050000020004" pitchFamily="34" charset="0"/>
              </a:rPr>
              <a:t> </a:t>
            </a:r>
            <a:r>
              <a:rPr lang="en-GB" sz="2800" dirty="0" err="1">
                <a:effectLst/>
                <a:latin typeface="Fira Sans" panose="020B0503050000020004" pitchFamily="34" charset="0"/>
              </a:rPr>
              <a:t>sa</a:t>
            </a:r>
            <a:r>
              <a:rPr lang="en-GB" sz="2800" dirty="0">
                <a:effectLst/>
                <a:latin typeface="Fira Sans" panose="020B0503050000020004" pitchFamily="34" charset="0"/>
              </a:rPr>
              <a:t> </a:t>
            </a:r>
            <a:r>
              <a:rPr lang="en-GB" sz="2800" dirty="0" err="1">
                <a:effectLst/>
                <a:latin typeface="Fira Sans" panose="020B0503050000020004" pitchFamily="34" charset="0"/>
              </a:rPr>
              <a:t>sleamhnán</a:t>
            </a:r>
            <a:r>
              <a:rPr lang="en-GB" sz="2800" dirty="0">
                <a:effectLst/>
                <a:latin typeface="Fira Sans" panose="020B0503050000020004" pitchFamily="34" charset="0"/>
              </a:rPr>
              <a:t> </a:t>
            </a:r>
            <a:r>
              <a:rPr lang="en-GB" sz="2800" dirty="0" err="1">
                <a:effectLst/>
                <a:latin typeface="Fira Sans" panose="020B0503050000020004" pitchFamily="34" charset="0"/>
              </a:rPr>
              <a:t>seo</a:t>
            </a:r>
            <a:r>
              <a:rPr lang="en-GB" sz="2800" dirty="0">
                <a:effectLst/>
                <a:latin typeface="Fira Sans" panose="020B0503050000020004" pitchFamily="34" charset="0"/>
              </a:rPr>
              <a:t> le </a:t>
            </a:r>
            <a:r>
              <a:rPr lang="en-GB" sz="2800" dirty="0" err="1">
                <a:effectLst/>
                <a:latin typeface="Fira Sans" panose="020B0503050000020004" pitchFamily="34" charset="0"/>
              </a:rPr>
              <a:t>taispeáint</a:t>
            </a:r>
            <a:r>
              <a:rPr lang="en-GB" sz="2800" dirty="0">
                <a:effectLst/>
                <a:latin typeface="Fira Sans" panose="020B0503050000020004" pitchFamily="34" charset="0"/>
              </a:rPr>
              <a:t> </a:t>
            </a:r>
            <a:r>
              <a:rPr lang="en-GB" sz="2800" dirty="0" err="1">
                <a:effectLst/>
                <a:latin typeface="Fira Sans" panose="020B0503050000020004" pitchFamily="34" charset="0"/>
              </a:rPr>
              <a:t>d’fhoghlaimeoirí</a:t>
            </a:r>
            <a:r>
              <a:rPr lang="en-GB" sz="2800" dirty="0">
                <a:effectLst/>
                <a:latin typeface="Fira Sans" panose="020B0503050000020004" pitchFamily="34" charset="0"/>
              </a:rPr>
              <a:t> </a:t>
            </a:r>
            <a:r>
              <a:rPr lang="en-GB" sz="2800" dirty="0" err="1">
                <a:effectLst/>
                <a:latin typeface="Fira Sans" panose="020B0503050000020004" pitchFamily="34" charset="0"/>
              </a:rPr>
              <a:t>cé</a:t>
            </a:r>
            <a:r>
              <a:rPr lang="en-GB" sz="2800" dirty="0">
                <a:effectLst/>
                <a:latin typeface="Fira Sans" panose="020B0503050000020004" pitchFamily="34" charset="0"/>
              </a:rPr>
              <a:t> </a:t>
            </a:r>
            <a:r>
              <a:rPr lang="en-GB" sz="2800" dirty="0" err="1">
                <a:effectLst/>
                <a:latin typeface="Fira Sans" panose="020B0503050000020004" pitchFamily="34" charset="0"/>
              </a:rPr>
              <a:t>chuige</a:t>
            </a:r>
            <a:r>
              <a:rPr lang="en-GB" sz="2800" dirty="0">
                <a:effectLst/>
                <a:latin typeface="Fira Sans" panose="020B0503050000020004" pitchFamily="34" charset="0"/>
              </a:rPr>
              <a:t> ab </a:t>
            </a:r>
            <a:r>
              <a:rPr lang="en-GB" sz="2800" dirty="0" err="1">
                <a:effectLst/>
                <a:latin typeface="Fira Sans" panose="020B0503050000020004" pitchFamily="34" charset="0"/>
              </a:rPr>
              <a:t>fhéidir</a:t>
            </a:r>
            <a:r>
              <a:rPr lang="en-GB" sz="2800" dirty="0">
                <a:effectLst/>
                <a:latin typeface="Fira Sans" panose="020B0503050000020004" pitchFamily="34" charset="0"/>
              </a:rPr>
              <a:t> </a:t>
            </a:r>
            <a:r>
              <a:rPr lang="en-GB" sz="2800" dirty="0" err="1">
                <a:effectLst/>
                <a:latin typeface="Fira Sans" panose="020B0503050000020004" pitchFamily="34" charset="0"/>
              </a:rPr>
              <a:t>leo</a:t>
            </a:r>
            <a:r>
              <a:rPr lang="en-GB" sz="2800" dirty="0">
                <a:effectLst/>
                <a:latin typeface="Fira Sans" panose="020B0503050000020004" pitchFamily="34" charset="0"/>
              </a:rPr>
              <a:t> </a:t>
            </a:r>
            <a:r>
              <a:rPr lang="en-GB" sz="2800" dirty="0" err="1">
                <a:effectLst/>
                <a:latin typeface="Fira Sans" panose="020B0503050000020004" pitchFamily="34" charset="0"/>
              </a:rPr>
              <a:t>dul</a:t>
            </a:r>
            <a:r>
              <a:rPr lang="en-GB" sz="2800" dirty="0">
                <a:effectLst/>
                <a:latin typeface="Fira Sans" panose="020B0503050000020004" pitchFamily="34" charset="0"/>
              </a:rPr>
              <a:t> </a:t>
            </a:r>
            <a:r>
              <a:rPr lang="en-GB" sz="2800" dirty="0" err="1">
                <a:effectLst/>
                <a:latin typeface="Fira Sans" panose="020B0503050000020004" pitchFamily="34" charset="0"/>
              </a:rPr>
              <a:t>má</a:t>
            </a:r>
            <a:r>
              <a:rPr lang="en-GB" sz="2800" dirty="0">
                <a:effectLst/>
                <a:latin typeface="Fira Sans" panose="020B0503050000020004" pitchFamily="34" charset="0"/>
              </a:rPr>
              <a:t> </a:t>
            </a:r>
            <a:r>
              <a:rPr lang="en-GB" sz="2800" dirty="0" err="1">
                <a:effectLst/>
                <a:latin typeface="Fira Sans" panose="020B0503050000020004" pitchFamily="34" charset="0"/>
              </a:rPr>
              <a:t>tá</a:t>
            </a:r>
            <a:r>
              <a:rPr lang="en-GB" sz="2800" dirty="0">
                <a:effectLst/>
                <a:latin typeface="Fira Sans" panose="020B0503050000020004" pitchFamily="34" charset="0"/>
              </a:rPr>
              <a:t> </a:t>
            </a:r>
            <a:r>
              <a:rPr lang="en-GB" sz="2800" dirty="0" err="1">
                <a:effectLst/>
                <a:latin typeface="Fira Sans" panose="020B0503050000020004" pitchFamily="34" charset="0"/>
              </a:rPr>
              <a:t>buaireamh</a:t>
            </a:r>
            <a:r>
              <a:rPr lang="en-GB" sz="2800" dirty="0">
                <a:effectLst/>
                <a:latin typeface="Fira Sans" panose="020B0503050000020004" pitchFamily="34" charset="0"/>
              </a:rPr>
              <a:t> </a:t>
            </a:r>
            <a:r>
              <a:rPr lang="en-GB" sz="2800" dirty="0" err="1">
                <a:effectLst/>
                <a:latin typeface="Fira Sans" panose="020B0503050000020004" pitchFamily="34" charset="0"/>
              </a:rPr>
              <a:t>orthu</a:t>
            </a:r>
            <a:r>
              <a:rPr lang="en-GB" sz="2800" dirty="0">
                <a:effectLst/>
                <a:latin typeface="Fira Sans" panose="020B0503050000020004" pitchFamily="34" charset="0"/>
              </a:rPr>
              <a:t> </a:t>
            </a:r>
            <a:r>
              <a:rPr lang="en-GB" sz="2800" dirty="0" err="1">
                <a:effectLst/>
                <a:latin typeface="Fira Sans" panose="020B0503050000020004" pitchFamily="34" charset="0"/>
              </a:rPr>
              <a:t>maidir</a:t>
            </a:r>
            <a:r>
              <a:rPr lang="en-GB" sz="2800" dirty="0">
                <a:effectLst/>
                <a:latin typeface="Fira Sans" panose="020B0503050000020004" pitchFamily="34" charset="0"/>
              </a:rPr>
              <a:t> le </a:t>
            </a:r>
            <a:r>
              <a:rPr lang="en-GB" sz="2800" dirty="0" err="1">
                <a:effectLst/>
                <a:latin typeface="Fira Sans" panose="020B0503050000020004" pitchFamily="34" charset="0"/>
              </a:rPr>
              <a:t>sábháilteacht</a:t>
            </a:r>
            <a:r>
              <a:rPr lang="en-GB" sz="2800" dirty="0">
                <a:effectLst/>
                <a:latin typeface="Fira Sans" panose="020B0503050000020004" pitchFamily="34" charset="0"/>
              </a:rPr>
              <a:t> </a:t>
            </a:r>
            <a:r>
              <a:rPr lang="en-GB" sz="2800" dirty="0" err="1">
                <a:effectLst/>
                <a:latin typeface="Fira Sans" panose="020B0503050000020004" pitchFamily="34" charset="0"/>
              </a:rPr>
              <a:t>ar</a:t>
            </a:r>
            <a:r>
              <a:rPr lang="en-GB" sz="2800" dirty="0">
                <a:effectLst/>
                <a:latin typeface="Fira Sans" panose="020B0503050000020004" pitchFamily="34" charset="0"/>
              </a:rPr>
              <a:t> </a:t>
            </a:r>
            <a:r>
              <a:rPr lang="en-GB" sz="2800" dirty="0" err="1">
                <a:effectLst/>
                <a:latin typeface="Fira Sans" panose="020B0503050000020004" pitchFamily="34" charset="0"/>
              </a:rPr>
              <a:t>líne</a:t>
            </a:r>
            <a:r>
              <a:rPr lang="en-GB" sz="2800" dirty="0">
                <a:effectLst/>
                <a:latin typeface="Fira Sans" panose="020B0503050000020004" pitchFamily="34" charset="0"/>
              </a:rPr>
              <a:t> </a:t>
            </a:r>
          </a:p>
        </p:txBody>
      </p:sp>
    </p:spTree>
    <p:extLst>
      <p:ext uri="{BB962C8B-B14F-4D97-AF65-F5344CB8AC3E}">
        <p14:creationId xmlns:p14="http://schemas.microsoft.com/office/powerpoint/2010/main" val="211067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0E894-91A3-925A-2DDD-628FC08C95AC}"/>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6337885F-DF72-2CD1-E6F2-3FFE6B0F106D}"/>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children smiling&#10;&#10;AI-generated content may be incorrect.">
            <a:extLst>
              <a:ext uri="{FF2B5EF4-FFF2-40B4-BE49-F238E27FC236}">
                <a16:creationId xmlns:a16="http://schemas.microsoft.com/office/drawing/2014/main" id="{1DDD744D-9C9E-7485-7232-F1C61243B50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13" name="Picture 12" descr="A sunflowers and clouds with notes&#10;&#10;AI-generated content may be incorrect.">
            <a:extLst>
              <a:ext uri="{FF2B5EF4-FFF2-40B4-BE49-F238E27FC236}">
                <a16:creationId xmlns:a16="http://schemas.microsoft.com/office/drawing/2014/main" id="{269CF2EE-7A01-F44B-D247-B2CD4D957D58}"/>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282698" y="1297172"/>
            <a:ext cx="2707411" cy="2721936"/>
          </a:xfrm>
          <a:prstGeom prst="rect">
            <a:avLst/>
          </a:prstGeom>
        </p:spPr>
      </p:pic>
      <p:pic>
        <p:nvPicPr>
          <p:cNvPr id="7" name="Picture 6" descr="A group of white clouds and purple objects&#10;&#10;AI-generated content may be incorrect.">
            <a:extLst>
              <a:ext uri="{FF2B5EF4-FFF2-40B4-BE49-F238E27FC236}">
                <a16:creationId xmlns:a16="http://schemas.microsoft.com/office/drawing/2014/main" id="{72BAA7CF-3D2F-1943-CA0A-92136D2B86F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1930400" y="1072641"/>
            <a:ext cx="1563689" cy="3203875"/>
          </a:xfrm>
          <a:prstGeom prst="rect">
            <a:avLst/>
          </a:prstGeom>
        </p:spPr>
      </p:pic>
      <p:pic>
        <p:nvPicPr>
          <p:cNvPr id="15" name="Picture 14" descr="A sunflowers and clouds with notes&#10;&#10;AI-generated content may be incorrect.">
            <a:extLst>
              <a:ext uri="{FF2B5EF4-FFF2-40B4-BE49-F238E27FC236}">
                <a16:creationId xmlns:a16="http://schemas.microsoft.com/office/drawing/2014/main" id="{6ED8CF1B-BB6F-30B0-45F5-9DE0CFF800BC}"/>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968153" y="1297172"/>
            <a:ext cx="2579689" cy="2721936"/>
          </a:xfrm>
          <a:prstGeom prst="rect">
            <a:avLst/>
          </a:prstGeom>
        </p:spPr>
      </p:pic>
      <p:pic>
        <p:nvPicPr>
          <p:cNvPr id="8" name="Picture 7" descr="A group of white clouds and purple objects&#10;&#10;AI-generated content may be incorrect.">
            <a:extLst>
              <a:ext uri="{FF2B5EF4-FFF2-40B4-BE49-F238E27FC236}">
                <a16:creationId xmlns:a16="http://schemas.microsoft.com/office/drawing/2014/main" id="{8F2C76CF-C709-003C-8B6F-74AFE49A6CB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3632201" y="1071381"/>
            <a:ext cx="2579688" cy="3203875"/>
          </a:xfrm>
          <a:prstGeom prst="rect">
            <a:avLst/>
          </a:prstGeom>
        </p:spPr>
      </p:pic>
      <p:pic>
        <p:nvPicPr>
          <p:cNvPr id="9" name="Picture 8" descr="A group of white clouds and purple objects&#10;&#10;AI-generated content may be incorrect.">
            <a:extLst>
              <a:ext uri="{FF2B5EF4-FFF2-40B4-BE49-F238E27FC236}">
                <a16:creationId xmlns:a16="http://schemas.microsoft.com/office/drawing/2014/main" id="{03E95F45-3CF1-74B9-3D3F-D23581E218E8}"/>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6350001" y="1071381"/>
            <a:ext cx="1779588" cy="3203875"/>
          </a:xfrm>
          <a:prstGeom prst="rect">
            <a:avLst/>
          </a:prstGeom>
        </p:spPr>
      </p:pic>
      <p:pic>
        <p:nvPicPr>
          <p:cNvPr id="10" name="Picture 9" descr="A group of white clouds and purple objects&#10;&#10;AI-generated content may be incorrect.">
            <a:extLst>
              <a:ext uri="{FF2B5EF4-FFF2-40B4-BE49-F238E27FC236}">
                <a16:creationId xmlns:a16="http://schemas.microsoft.com/office/drawing/2014/main" id="{27206ED3-9FB6-F385-7128-EEEA99A0E85C}"/>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a:fillRect/>
          </a:stretch>
        </p:blipFill>
        <p:spPr>
          <a:xfrm>
            <a:off x="8267701" y="1070121"/>
            <a:ext cx="2641600" cy="3203875"/>
          </a:xfrm>
          <a:prstGeom prst="rect">
            <a:avLst/>
          </a:prstGeom>
        </p:spPr>
      </p:pic>
      <p:pic>
        <p:nvPicPr>
          <p:cNvPr id="14" name="Picture 13" descr="A sunflowers and clouds with notes&#10;&#10;AI-generated content may be incorrect.">
            <a:extLst>
              <a:ext uri="{FF2B5EF4-FFF2-40B4-BE49-F238E27FC236}">
                <a16:creationId xmlns:a16="http://schemas.microsoft.com/office/drawing/2014/main" id="{6B2C5E09-E890-5660-5E2D-B56ACE167F13}"/>
              </a:ext>
            </a:extLst>
          </p:cNvPr>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4063999" y="2082800"/>
            <a:ext cx="1506735" cy="1490134"/>
          </a:xfrm>
          <a:prstGeom prst="rect">
            <a:avLst/>
          </a:prstGeom>
        </p:spPr>
      </p:pic>
      <p:pic>
        <p:nvPicPr>
          <p:cNvPr id="16" name="Picture 15" descr="A sunflowers and clouds with notes&#10;&#10;AI-generated content may be incorrect.">
            <a:extLst>
              <a:ext uri="{FF2B5EF4-FFF2-40B4-BE49-F238E27FC236}">
                <a16:creationId xmlns:a16="http://schemas.microsoft.com/office/drawing/2014/main" id="{CCD8CD1D-70EE-6DC5-AD54-1765D505D8BF}"/>
              </a:ext>
            </a:extLst>
          </p:cNvPr>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8552328" y="1748118"/>
            <a:ext cx="1959555" cy="1680882"/>
          </a:xfrm>
          <a:prstGeom prst="rect">
            <a:avLst/>
          </a:prstGeom>
        </p:spPr>
      </p:pic>
      <p:sp>
        <p:nvSpPr>
          <p:cNvPr id="19" name="TextBox 18">
            <a:extLst>
              <a:ext uri="{FF2B5EF4-FFF2-40B4-BE49-F238E27FC236}">
                <a16:creationId xmlns:a16="http://schemas.microsoft.com/office/drawing/2014/main" id="{7153F88C-3B50-BD83-8E86-76274D82C3EA}"/>
              </a:ext>
            </a:extLst>
          </p:cNvPr>
          <p:cNvSpPr txBox="1"/>
          <p:nvPr/>
        </p:nvSpPr>
        <p:spPr>
          <a:xfrm>
            <a:off x="-2241" y="336193"/>
            <a:ext cx="12194241" cy="954107"/>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Samhlaigh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rudaí</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iontacha</a:t>
            </a:r>
            <a:r>
              <a:rPr lang="en-GB" sz="2800" b="1" dirty="0">
                <a:latin typeface="Verdana" panose="020B0604030504040204" pitchFamily="34" charset="0"/>
                <a:ea typeface="Verdana" panose="020B0604030504040204" pitchFamily="34" charset="0"/>
                <a:cs typeface="Verdana" panose="020B0604030504040204" pitchFamily="34" charset="0"/>
              </a:rPr>
              <a:t> a n-</a:t>
            </a:r>
            <a:r>
              <a:rPr lang="en-GB" sz="2800" b="1" dirty="0" err="1">
                <a:latin typeface="Verdana" panose="020B0604030504040204" pitchFamily="34" charset="0"/>
                <a:ea typeface="Verdana" panose="020B0604030504040204" pitchFamily="34" charset="0"/>
                <a:cs typeface="Verdana" panose="020B0604030504040204" pitchFamily="34" charset="0"/>
              </a:rPr>
              <a:t>úsáidfeadh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sibh</a:t>
            </a:r>
            <a:r>
              <a:rPr lang="en-GB" sz="2800" b="1" dirty="0">
                <a:latin typeface="Verdana" panose="020B0604030504040204" pitchFamily="34" charset="0"/>
                <a:ea typeface="Verdana" panose="020B0604030504040204" pitchFamily="34" charset="0"/>
                <a:cs typeface="Verdana" panose="020B0604030504040204" pitchFamily="34" charset="0"/>
              </a:rPr>
              <a:t> an IS </a:t>
            </a:r>
            <a:r>
              <a:rPr lang="en-GB" sz="2800" b="1" dirty="0" err="1">
                <a:latin typeface="Verdana" panose="020B0604030504040204" pitchFamily="34" charset="0"/>
                <a:ea typeface="Verdana" panose="020B0604030504040204" pitchFamily="34" charset="0"/>
                <a:cs typeface="Verdana" panose="020B0604030504040204" pitchFamily="34" charset="0"/>
              </a:rPr>
              <a:t>fána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gcoinne</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todhchaí</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b’fhéidir</a:t>
            </a:r>
            <a:r>
              <a:rPr lang="en-GB" sz="2800" b="1"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62471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7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90"/>
                                          </p:val>
                                        </p:tav>
                                        <p:tav tm="100000">
                                          <p:val>
                                            <p:fltVal val="0"/>
                                          </p:val>
                                        </p:tav>
                                      </p:tavLst>
                                    </p:anim>
                                    <p:animEffect transition="in" filter="fade">
                                      <p:cBhvr>
                                        <p:cTn id="31" dur="500"/>
                                        <p:tgtEl>
                                          <p:spTgt spid="7"/>
                                        </p:tgtEl>
                                      </p:cBhvr>
                                    </p:animEffect>
                                  </p:childTnLst>
                                </p:cTn>
                              </p:par>
                              <p:par>
                                <p:cTn id="32" presetID="3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90"/>
                                          </p:val>
                                        </p:tav>
                                        <p:tav tm="100000">
                                          <p:val>
                                            <p:fltVal val="0"/>
                                          </p:val>
                                        </p:tav>
                                      </p:tavLst>
                                    </p:anim>
                                    <p:animEffect transition="in" filter="fade">
                                      <p:cBhvr>
                                        <p:cTn id="37" dur="500"/>
                                        <p:tgtEl>
                                          <p:spTgt spid="14"/>
                                        </p:tgtEl>
                                      </p:cBhvr>
                                    </p:animEffect>
                                  </p:childTnLst>
                                </p:cTn>
                              </p:par>
                              <p:par>
                                <p:cTn id="38" presetID="3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par>
                                <p:cTn id="44" presetID="3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 calcmode="lin" valueType="num">
                                      <p:cBhvr>
                                        <p:cTn id="48" dur="500" fill="hold"/>
                                        <p:tgtEl>
                                          <p:spTgt spid="16"/>
                                        </p:tgtEl>
                                        <p:attrNameLst>
                                          <p:attrName>style.rotation</p:attrName>
                                        </p:attrNameLst>
                                      </p:cBhvr>
                                      <p:tavLst>
                                        <p:tav tm="0">
                                          <p:val>
                                            <p:fltVal val="90"/>
                                          </p:val>
                                        </p:tav>
                                        <p:tav tm="100000">
                                          <p:val>
                                            <p:fltVal val="0"/>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3" name="Picture 2" descr="A pink background with white and black spots&#10;&#10;AI-generated content may be incorrect.">
            <a:extLst>
              <a:ext uri="{FF2B5EF4-FFF2-40B4-BE49-F238E27FC236}">
                <a16:creationId xmlns:a16="http://schemas.microsoft.com/office/drawing/2014/main" id="{6191CB6F-BE07-6FC7-3301-AF808A3526D8}"/>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6" name="Picture 5" descr="A computer chip with many small green and orange lines&#10;&#10;AI-generated content may be incorrect.">
            <a:extLst>
              <a:ext uri="{FF2B5EF4-FFF2-40B4-BE49-F238E27FC236}">
                <a16:creationId xmlns:a16="http://schemas.microsoft.com/office/drawing/2014/main" id="{3583C1D1-F53F-4654-F67B-09823442C68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8" name="Picture 7" descr="A black screen with white text&#10;&#10;AI-generated content may be incorrect.">
            <a:extLst>
              <a:ext uri="{FF2B5EF4-FFF2-40B4-BE49-F238E27FC236}">
                <a16:creationId xmlns:a16="http://schemas.microsoft.com/office/drawing/2014/main" id="{906D8618-5B50-EED2-A89D-14930BB28927}"/>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1260"/>
            <a:ext cx="12192000" cy="1109084"/>
          </a:xfrm>
          <a:prstGeom prst="rect">
            <a:avLst/>
          </a:prstGeom>
        </p:spPr>
      </p:pic>
    </p:spTree>
    <p:extLst>
      <p:ext uri="{BB962C8B-B14F-4D97-AF65-F5344CB8AC3E}">
        <p14:creationId xmlns:p14="http://schemas.microsoft.com/office/powerpoint/2010/main" val="3925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nk background with white spots&#10;&#10;AI-generated content may be incorrect.">
            <a:extLst>
              <a:ext uri="{FF2B5EF4-FFF2-40B4-BE49-F238E27FC236}">
                <a16:creationId xmlns:a16="http://schemas.microsoft.com/office/drawing/2014/main" id="{CE605435-365B-207D-1531-9B93317F5514}"/>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2242" y="0"/>
            <a:ext cx="12194242" cy="6856740"/>
          </a:xfrm>
          <a:prstGeom prst="rect">
            <a:avLst/>
          </a:prstGeom>
        </p:spPr>
      </p:pic>
      <p:pic>
        <p:nvPicPr>
          <p:cNvPr id="11" name="Picture 10" descr="A computer graphics with blue and yellow lines&#10;&#10;AI-generated content may be incorrect.">
            <a:extLst>
              <a:ext uri="{FF2B5EF4-FFF2-40B4-BE49-F238E27FC236}">
                <a16:creationId xmlns:a16="http://schemas.microsoft.com/office/drawing/2014/main" id="{80F89CC8-8772-DFC1-35B8-D82315ED5FD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3" name="Picture 12" descr="A black rectangle with a white rectangle in the middle&#10;&#10;AI-generated content may be incorrect.">
            <a:extLst>
              <a:ext uri="{FF2B5EF4-FFF2-40B4-BE49-F238E27FC236}">
                <a16:creationId xmlns:a16="http://schemas.microsoft.com/office/drawing/2014/main" id="{DB5A5498-70C6-E784-2952-9073B731F5F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3662" y="2828205"/>
            <a:ext cx="6482433" cy="1200329"/>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Lá le </a:t>
            </a:r>
            <a:r>
              <a:rPr lang="en-GB" sz="3600" b="1" dirty="0" err="1">
                <a:latin typeface="Verdana" panose="020B0604030504040204" pitchFamily="34" charset="0"/>
                <a:ea typeface="Verdana" panose="020B0604030504040204" pitchFamily="34" charset="0"/>
                <a:cs typeface="Verdana" panose="020B0604030504040204" pitchFamily="34" charset="0"/>
              </a:rPr>
              <a:t>haghaidh</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Idirlíon</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níos</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Sábháilte</a:t>
            </a:r>
            <a:r>
              <a:rPr lang="en-GB" sz="3600" b="1" dirty="0">
                <a:latin typeface="Verdana" panose="020B0604030504040204" pitchFamily="34" charset="0"/>
                <a:ea typeface="Verdana" panose="020B0604030504040204" pitchFamily="34" charset="0"/>
                <a:cs typeface="Verdana" panose="020B0604030504040204" pitchFamily="34" charset="0"/>
              </a:rPr>
              <a:t> 2026</a:t>
            </a: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3D154-8C20-F967-D6C2-7617DCF6715B}"/>
            </a:ext>
          </a:extLst>
        </p:cNvPr>
        <p:cNvGrpSpPr/>
        <p:nvPr/>
      </p:nvGrpSpPr>
      <p:grpSpPr>
        <a:xfrm>
          <a:off x="0" y="0"/>
          <a:ext cx="0" cy="0"/>
          <a:chOff x="0" y="0"/>
          <a:chExt cx="0" cy="0"/>
        </a:xfrm>
      </p:grpSpPr>
      <p:pic>
        <p:nvPicPr>
          <p:cNvPr id="5" name="Picture 4" descr="A pink background with white spots&#10;&#10;AI-generated content may be incorrect.">
            <a:extLst>
              <a:ext uri="{FF2B5EF4-FFF2-40B4-BE49-F238E27FC236}">
                <a16:creationId xmlns:a16="http://schemas.microsoft.com/office/drawing/2014/main" id="{B27C1891-3AEE-D566-DE2A-D8CE28C6A6EB}"/>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2242" y="0"/>
            <a:ext cx="12194242" cy="6856740"/>
          </a:xfrm>
          <a:prstGeom prst="rect">
            <a:avLst/>
          </a:prstGeom>
        </p:spPr>
      </p:pic>
      <p:pic>
        <p:nvPicPr>
          <p:cNvPr id="11" name="Picture 10" descr="A computer graphics with blue and yellow lines&#10;&#10;AI-generated content may be incorrect.">
            <a:extLst>
              <a:ext uri="{FF2B5EF4-FFF2-40B4-BE49-F238E27FC236}">
                <a16:creationId xmlns:a16="http://schemas.microsoft.com/office/drawing/2014/main" id="{5B4801D7-6C7F-3EE6-E9DE-07502DBDDAB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3" name="Picture 12" descr="A black rectangle with a white rectangle in the middle&#10;&#10;AI-generated content may be incorrect.">
            <a:extLst>
              <a:ext uri="{FF2B5EF4-FFF2-40B4-BE49-F238E27FC236}">
                <a16:creationId xmlns:a16="http://schemas.microsoft.com/office/drawing/2014/main" id="{C7068FF3-7FD0-0469-AECA-F4E68F8134C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4" name="TextBox 3">
            <a:extLst>
              <a:ext uri="{FF2B5EF4-FFF2-40B4-BE49-F238E27FC236}">
                <a16:creationId xmlns:a16="http://schemas.microsoft.com/office/drawing/2014/main" id="{B6939425-E183-9B46-D578-D029745014C6}"/>
              </a:ext>
            </a:extLst>
          </p:cNvPr>
          <p:cNvSpPr txBox="1"/>
          <p:nvPr/>
        </p:nvSpPr>
        <p:spPr>
          <a:xfrm>
            <a:off x="2509169" y="2735872"/>
            <a:ext cx="7173663" cy="1384995"/>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An </a:t>
            </a:r>
            <a:r>
              <a:rPr lang="en-GB" sz="2800" b="1" dirty="0" err="1">
                <a:latin typeface="Verdana" panose="020B0604030504040204" pitchFamily="34" charset="0"/>
                <a:ea typeface="Verdana" panose="020B0604030504040204" pitchFamily="34" charset="0"/>
                <a:cs typeface="Verdana" panose="020B0604030504040204" pitchFamily="34" charset="0"/>
              </a:rPr>
              <a:t>ndearna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sibh</a:t>
            </a:r>
            <a:r>
              <a:rPr lang="en-GB" sz="2800" b="1" dirty="0">
                <a:latin typeface="Verdana" panose="020B0604030504040204" pitchFamily="34" charset="0"/>
                <a:ea typeface="Verdana" panose="020B0604030504040204" pitchFamily="34" charset="0"/>
                <a:cs typeface="Verdana" panose="020B0604030504040204" pitchFamily="34" charset="0"/>
              </a:rPr>
              <a:t> Lá le </a:t>
            </a:r>
            <a:r>
              <a:rPr lang="en-GB" sz="2800" b="1" dirty="0" err="1">
                <a:latin typeface="Verdana" panose="020B0604030504040204" pitchFamily="34" charset="0"/>
                <a:ea typeface="Verdana" panose="020B0604030504040204" pitchFamily="34" charset="0"/>
                <a:cs typeface="Verdana" panose="020B0604030504040204" pitchFamily="34" charset="0"/>
              </a:rPr>
              <a:t>haghaidh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Idirlíon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Níos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cheiliúradh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roimhe</a:t>
            </a:r>
            <a:r>
              <a:rPr lang="en-GB" sz="2800" b="1" dirty="0">
                <a:latin typeface="Verdana" panose="020B0604030504040204" pitchFamily="34" charset="0"/>
                <a:ea typeface="Verdana" panose="020B0604030504040204" pitchFamily="34" charset="0"/>
                <a:cs typeface="Verdana" panose="020B0604030504040204" pitchFamily="34" charset="0"/>
              </a:rPr>
              <a: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4083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5" name="Picture 4" descr="A pink and white background&#10;&#10;AI-generated content may be incorrect.">
            <a:extLst>
              <a:ext uri="{FF2B5EF4-FFF2-40B4-BE49-F238E27FC236}">
                <a16:creationId xmlns:a16="http://schemas.microsoft.com/office/drawing/2014/main" id="{904BE608-291E-4CC6-6D92-DEF3E1BEEBEA}"/>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group of rectangular colored squares&#10;&#10;AI-generated content may be incorrect.">
            <a:extLst>
              <a:ext uri="{FF2B5EF4-FFF2-40B4-BE49-F238E27FC236}">
                <a16:creationId xmlns:a16="http://schemas.microsoft.com/office/drawing/2014/main" id="{8ACEEB15-B769-B1C0-98FA-80AD51707B9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7" name="TextBox 16">
            <a:extLst>
              <a:ext uri="{FF2B5EF4-FFF2-40B4-BE49-F238E27FC236}">
                <a16:creationId xmlns:a16="http://schemas.microsoft.com/office/drawing/2014/main" id="{90B4AF94-0AFD-30C0-1515-232190498003}"/>
              </a:ext>
            </a:extLst>
          </p:cNvPr>
          <p:cNvSpPr txBox="1"/>
          <p:nvPr/>
        </p:nvSpPr>
        <p:spPr>
          <a:xfrm>
            <a:off x="-2241" y="191793"/>
            <a:ext cx="12194241"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Cad </a:t>
            </a:r>
            <a:r>
              <a:rPr lang="en-GB" sz="2800" b="1" dirty="0" err="1">
                <a:latin typeface="Verdana" panose="020B0604030504040204" pitchFamily="34" charset="0"/>
                <a:ea typeface="Verdana" panose="020B0604030504040204" pitchFamily="34" charset="0"/>
                <a:cs typeface="Verdana" panose="020B0604030504040204" pitchFamily="34" charset="0"/>
              </a:rPr>
              <a:t>é</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shíleann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tú</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atá</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gceist</a:t>
            </a:r>
            <a:r>
              <a:rPr lang="en-GB" sz="2800" b="1" dirty="0">
                <a:latin typeface="Verdana" panose="020B0604030504040204" pitchFamily="34" charset="0"/>
                <a:ea typeface="Verdana" panose="020B0604030504040204" pitchFamily="34" charset="0"/>
                <a:cs typeface="Verdana" panose="020B0604030504040204" pitchFamily="34" charset="0"/>
              </a:rPr>
              <a:t> le Lá le </a:t>
            </a:r>
            <a:br>
              <a:rPr lang="en-GB" sz="2800" b="1" dirty="0">
                <a:latin typeface="Verdana" panose="020B0604030504040204" pitchFamily="34" charset="0"/>
                <a:ea typeface="Verdana" panose="020B0604030504040204" pitchFamily="34" charset="0"/>
                <a:cs typeface="Verdana" panose="020B0604030504040204" pitchFamily="34" charset="0"/>
              </a:rPr>
            </a:br>
            <a:r>
              <a:rPr lang="en-GB" sz="2800" b="1" dirty="0" err="1">
                <a:latin typeface="Verdana" panose="020B0604030504040204" pitchFamily="34" charset="0"/>
                <a:ea typeface="Verdana" panose="020B0604030504040204" pitchFamily="34" charset="0"/>
                <a:cs typeface="Verdana" panose="020B0604030504040204" pitchFamily="34" charset="0"/>
              </a:rPr>
              <a:t>haghaidh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Idirlíon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Níos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descr="A globe and a calendar with a phone&#10;&#10;AI-generated content may be incorrect.">
            <a:extLst>
              <a:ext uri="{FF2B5EF4-FFF2-40B4-BE49-F238E27FC236}">
                <a16:creationId xmlns:a16="http://schemas.microsoft.com/office/drawing/2014/main" id="{FBB8E371-C090-7EAD-97B4-EA73053EB48D}"/>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68607" y="1336432"/>
            <a:ext cx="3810788" cy="5373858"/>
          </a:xfrm>
          <a:prstGeom prst="rect">
            <a:avLst/>
          </a:prstGeom>
        </p:spPr>
      </p:pic>
      <p:pic>
        <p:nvPicPr>
          <p:cNvPr id="11" name="Picture 10" descr="A globe and a calendar with a phone&#10;&#10;AI-generated content may be incorrect.">
            <a:extLst>
              <a:ext uri="{FF2B5EF4-FFF2-40B4-BE49-F238E27FC236}">
                <a16:creationId xmlns:a16="http://schemas.microsoft.com/office/drawing/2014/main" id="{C638EAD0-A3FF-F810-3D62-FA0CCEA8FCA8}"/>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148002" y="1336432"/>
            <a:ext cx="3863234" cy="5366414"/>
          </a:xfrm>
          <a:prstGeom prst="rect">
            <a:avLst/>
          </a:prstGeom>
        </p:spPr>
      </p:pic>
      <p:pic>
        <p:nvPicPr>
          <p:cNvPr id="12" name="Picture 11" descr="A globe and a calendar with a phone&#10;&#10;AI-generated content may be incorrect.">
            <a:extLst>
              <a:ext uri="{FF2B5EF4-FFF2-40B4-BE49-F238E27FC236}">
                <a16:creationId xmlns:a16="http://schemas.microsoft.com/office/drawing/2014/main" id="{0427B10E-0C64-679D-3E5E-C519CBF2A16A}"/>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8213503" y="1336432"/>
            <a:ext cx="3809890" cy="5366414"/>
          </a:xfrm>
          <a:prstGeom prst="rect">
            <a:avLst/>
          </a:prstGeom>
        </p:spPr>
      </p:pic>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3" name="Picture 2" descr="A pink background with white spots&#10;&#10;AI-generated content may be incorrect.">
            <a:extLst>
              <a:ext uri="{FF2B5EF4-FFF2-40B4-BE49-F238E27FC236}">
                <a16:creationId xmlns:a16="http://schemas.microsoft.com/office/drawing/2014/main" id="{454E529F-11F5-72CD-B65B-E9945DF5403D}"/>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yellow rectangular object with black border&#10;&#10;AI-generated content may be incorrect.">
            <a:extLst>
              <a:ext uri="{FF2B5EF4-FFF2-40B4-BE49-F238E27FC236}">
                <a16:creationId xmlns:a16="http://schemas.microsoft.com/office/drawing/2014/main" id="{B7778B33-9910-ABC8-755B-EDBD1244D1D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7" name="Picture 26" descr="A green outline of a map&#10;&#10;AI-generated content may be incorrect.">
            <a:extLst>
              <a:ext uri="{FF2B5EF4-FFF2-40B4-BE49-F238E27FC236}">
                <a16:creationId xmlns:a16="http://schemas.microsoft.com/office/drawing/2014/main" id="{F1DA0003-09E0-AC52-BA0C-662B914B27BB}"/>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329098" y="916115"/>
            <a:ext cx="3653785" cy="5290375"/>
          </a:xfrm>
          <a:prstGeom prst="rect">
            <a:avLst/>
          </a:prstGeom>
        </p:spPr>
      </p:pic>
      <p:sp>
        <p:nvSpPr>
          <p:cNvPr id="10" name="TextBox 9">
            <a:extLst>
              <a:ext uri="{FF2B5EF4-FFF2-40B4-BE49-F238E27FC236}">
                <a16:creationId xmlns:a16="http://schemas.microsoft.com/office/drawing/2014/main" id="{CF4B4C3C-10AD-D0D1-2867-8E7303C3054E}"/>
              </a:ext>
            </a:extLst>
          </p:cNvPr>
          <p:cNvSpPr txBox="1"/>
          <p:nvPr/>
        </p:nvSpPr>
        <p:spPr>
          <a:xfrm>
            <a:off x="144378" y="749521"/>
            <a:ext cx="3874169" cy="954107"/>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Cumainn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Charthanachta</a:t>
            </a:r>
            <a:r>
              <a:rPr lang="en-GB" sz="2800" b="1" dirty="0">
                <a:latin typeface="Verdana" panose="020B0604030504040204" pitchFamily="34" charset="0"/>
                <a:ea typeface="Verdana" panose="020B0604030504040204" pitchFamily="34" charset="0"/>
                <a:cs typeface="Verdana" panose="020B0604030504040204" pitchFamily="34" charset="0"/>
              </a:rPr>
              <a:t>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3BB3EAE0-39E5-3260-5638-50B8925C6787}"/>
              </a:ext>
            </a:extLst>
          </p:cNvPr>
          <p:cNvSpPr txBox="1"/>
          <p:nvPr/>
        </p:nvSpPr>
        <p:spPr>
          <a:xfrm>
            <a:off x="144378" y="3166021"/>
            <a:ext cx="3874169" cy="523220"/>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Clubanna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Spóirt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E153B64-604F-C013-0844-72C704457AF1}"/>
              </a:ext>
            </a:extLst>
          </p:cNvPr>
          <p:cNvSpPr txBox="1"/>
          <p:nvPr/>
        </p:nvSpPr>
        <p:spPr>
          <a:xfrm>
            <a:off x="144378" y="5415926"/>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Na </a:t>
            </a:r>
            <a:r>
              <a:rPr lang="en-GB" sz="2800" b="1" dirty="0" err="1">
                <a:latin typeface="Verdana" panose="020B0604030504040204" pitchFamily="34" charset="0"/>
                <a:ea typeface="Verdana" panose="020B0604030504040204" pitchFamily="34" charset="0"/>
                <a:cs typeface="Verdana" panose="020B0604030504040204" pitchFamily="34" charset="0"/>
              </a:rPr>
              <a:t>Péas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5E883B6-1660-9028-492D-1EC53623620B}"/>
              </a:ext>
            </a:extLst>
          </p:cNvPr>
          <p:cNvSpPr txBox="1"/>
          <p:nvPr/>
        </p:nvSpPr>
        <p:spPr>
          <a:xfrm>
            <a:off x="8561898" y="3337396"/>
            <a:ext cx="3113316" cy="2677656"/>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Cuideachtaí</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chruthaíonn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haipeanna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agus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na</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cluichí</a:t>
            </a:r>
            <a:r>
              <a:rPr lang="en-GB" sz="2800" b="1" dirty="0">
                <a:latin typeface="Verdana" panose="020B0604030504040204" pitchFamily="34" charset="0"/>
                <a:ea typeface="Verdana" panose="020B0604030504040204" pitchFamily="34" charset="0"/>
                <a:cs typeface="Verdana" panose="020B0604030504040204" pitchFamily="34" charset="0"/>
              </a:rPr>
              <a:t> is </a:t>
            </a:r>
          </a:p>
          <a:p>
            <a:pPr algn="ctr"/>
            <a:r>
              <a:rPr lang="en-GB" sz="2800" b="1" dirty="0" err="1">
                <a:latin typeface="Verdana" panose="020B0604030504040204" pitchFamily="34" charset="0"/>
                <a:ea typeface="Verdana" panose="020B0604030504040204" pitchFamily="34" charset="0"/>
                <a:cs typeface="Verdana" panose="020B0604030504040204" pitchFamily="34" charset="0"/>
              </a:rPr>
              <a:t>fearr</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leat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a:extLst>
              <a:ext uri="{FF2B5EF4-FFF2-40B4-BE49-F238E27FC236}">
                <a16:creationId xmlns:a16="http://schemas.microsoft.com/office/drawing/2014/main" id="{DB883428-3363-EB0F-97CB-88FAD2C68CBE}"/>
              </a:ext>
            </a:extLst>
          </p:cNvPr>
          <p:cNvSpPr txBox="1"/>
          <p:nvPr/>
        </p:nvSpPr>
        <p:spPr>
          <a:xfrm>
            <a:off x="8181472" y="916115"/>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An </a:t>
            </a:r>
            <a:r>
              <a:rPr lang="en-GB" sz="2800" b="1" dirty="0" err="1">
                <a:latin typeface="Verdana" panose="020B0604030504040204" pitchFamily="34" charset="0"/>
                <a:ea typeface="Verdana" panose="020B0604030504040204" pitchFamily="34" charset="0"/>
                <a:cs typeface="Verdana" panose="020B0604030504040204" pitchFamily="34" charset="0"/>
              </a:rPr>
              <a:t>Rialtas</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A group of orange pointers on a black background&#10;&#10;AI-generated content may be incorrect.">
            <a:extLst>
              <a:ext uri="{FF2B5EF4-FFF2-40B4-BE49-F238E27FC236}">
                <a16:creationId xmlns:a16="http://schemas.microsoft.com/office/drawing/2014/main" id="{6FCCEC88-77F2-E70F-F988-5689220C1F7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637411" y="749521"/>
            <a:ext cx="444587" cy="668278"/>
          </a:xfrm>
          <a:prstGeom prst="rect">
            <a:avLst/>
          </a:prstGeom>
        </p:spPr>
      </p:pic>
      <p:pic>
        <p:nvPicPr>
          <p:cNvPr id="6" name="Picture 5" descr="A group of orange pointers on a black background&#10;&#10;AI-generated content may be incorrect.">
            <a:extLst>
              <a:ext uri="{FF2B5EF4-FFF2-40B4-BE49-F238E27FC236}">
                <a16:creationId xmlns:a16="http://schemas.microsoft.com/office/drawing/2014/main" id="{CEF54993-F326-D335-D1F7-6143FFAF88EA}"/>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448602" y="1102745"/>
            <a:ext cx="444587" cy="668278"/>
          </a:xfrm>
          <a:prstGeom prst="rect">
            <a:avLst/>
          </a:prstGeom>
        </p:spPr>
      </p:pic>
      <p:pic>
        <p:nvPicPr>
          <p:cNvPr id="8" name="Picture 7" descr="A group of orange pointers on a black background&#10;&#10;AI-generated content may be incorrect.">
            <a:extLst>
              <a:ext uri="{FF2B5EF4-FFF2-40B4-BE49-F238E27FC236}">
                <a16:creationId xmlns:a16="http://schemas.microsoft.com/office/drawing/2014/main" id="{6ED08B0C-0988-7EF0-5423-71207A444EF5}"/>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100531" y="1517659"/>
            <a:ext cx="444587" cy="668278"/>
          </a:xfrm>
          <a:prstGeom prst="rect">
            <a:avLst/>
          </a:prstGeom>
        </p:spPr>
      </p:pic>
      <p:pic>
        <p:nvPicPr>
          <p:cNvPr id="9" name="Picture 8" descr="A group of orange pointers on a black background&#10;&#10;AI-generated content may be incorrect.">
            <a:extLst>
              <a:ext uri="{FF2B5EF4-FFF2-40B4-BE49-F238E27FC236}">
                <a16:creationId xmlns:a16="http://schemas.microsoft.com/office/drawing/2014/main" id="{8E9F0581-C806-4212-0FD0-17D5A6BAD3D7}"/>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693291" y="2028518"/>
            <a:ext cx="444587" cy="668278"/>
          </a:xfrm>
          <a:prstGeom prst="rect">
            <a:avLst/>
          </a:prstGeom>
        </p:spPr>
      </p:pic>
      <p:pic>
        <p:nvPicPr>
          <p:cNvPr id="15" name="Picture 14" descr="A group of orange pointers on a black background&#10;&#10;AI-generated content may be incorrect.">
            <a:extLst>
              <a:ext uri="{FF2B5EF4-FFF2-40B4-BE49-F238E27FC236}">
                <a16:creationId xmlns:a16="http://schemas.microsoft.com/office/drawing/2014/main" id="{17FEC766-14C9-4396-4FF7-001B5BCAF6A0}"/>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24426" y="2515442"/>
            <a:ext cx="444587" cy="668278"/>
          </a:xfrm>
          <a:prstGeom prst="rect">
            <a:avLst/>
          </a:prstGeom>
        </p:spPr>
      </p:pic>
      <p:pic>
        <p:nvPicPr>
          <p:cNvPr id="16" name="Picture 15" descr="A group of orange pointers on a black background&#10;&#10;AI-generated content may be incorrect.">
            <a:extLst>
              <a:ext uri="{FF2B5EF4-FFF2-40B4-BE49-F238E27FC236}">
                <a16:creationId xmlns:a16="http://schemas.microsoft.com/office/drawing/2014/main" id="{2BB4A88E-CFA9-7D03-93DE-9CBE9D638C70}"/>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555700" y="3106995"/>
            <a:ext cx="444587" cy="668278"/>
          </a:xfrm>
          <a:prstGeom prst="rect">
            <a:avLst/>
          </a:prstGeom>
        </p:spPr>
      </p:pic>
      <p:pic>
        <p:nvPicPr>
          <p:cNvPr id="17" name="Picture 16" descr="A group of orange pointers on a black background&#10;&#10;AI-generated content may be incorrect.">
            <a:extLst>
              <a:ext uri="{FF2B5EF4-FFF2-40B4-BE49-F238E27FC236}">
                <a16:creationId xmlns:a16="http://schemas.microsoft.com/office/drawing/2014/main" id="{3E1378D8-8959-3255-036D-E0AF84095A7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210126" y="3442394"/>
            <a:ext cx="444587" cy="668278"/>
          </a:xfrm>
          <a:prstGeom prst="rect">
            <a:avLst/>
          </a:prstGeom>
        </p:spPr>
      </p:pic>
      <p:pic>
        <p:nvPicPr>
          <p:cNvPr id="18" name="Picture 17" descr="A group of orange pointers on a black background&#10;&#10;AI-generated content may be incorrect.">
            <a:extLst>
              <a:ext uri="{FF2B5EF4-FFF2-40B4-BE49-F238E27FC236}">
                <a16:creationId xmlns:a16="http://schemas.microsoft.com/office/drawing/2014/main" id="{201AFCA6-259C-7800-CA07-470ADD954A19}"/>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351338" y="2979894"/>
            <a:ext cx="444587" cy="668278"/>
          </a:xfrm>
          <a:prstGeom prst="rect">
            <a:avLst/>
          </a:prstGeom>
        </p:spPr>
      </p:pic>
      <p:pic>
        <p:nvPicPr>
          <p:cNvPr id="19" name="Picture 18" descr="A group of orange pointers on a black background&#10;&#10;AI-generated content may be incorrect.">
            <a:extLst>
              <a:ext uri="{FF2B5EF4-FFF2-40B4-BE49-F238E27FC236}">
                <a16:creationId xmlns:a16="http://schemas.microsoft.com/office/drawing/2014/main" id="{A787E0C6-A9EE-A5D8-EAC9-6126A7E8392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865233" y="2669118"/>
            <a:ext cx="444587" cy="668278"/>
          </a:xfrm>
          <a:prstGeom prst="rect">
            <a:avLst/>
          </a:prstGeom>
        </p:spPr>
      </p:pic>
      <p:pic>
        <p:nvPicPr>
          <p:cNvPr id="20" name="Picture 19" descr="A group of orange pointers on a black background&#10;&#10;AI-generated content may be incorrect.">
            <a:extLst>
              <a:ext uri="{FF2B5EF4-FFF2-40B4-BE49-F238E27FC236}">
                <a16:creationId xmlns:a16="http://schemas.microsoft.com/office/drawing/2014/main" id="{D4894B0B-6865-74F3-CE94-B1DBFC885334}"/>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287551" y="2844331"/>
            <a:ext cx="444587" cy="668278"/>
          </a:xfrm>
          <a:prstGeom prst="rect">
            <a:avLst/>
          </a:prstGeom>
        </p:spPr>
      </p:pic>
      <p:pic>
        <p:nvPicPr>
          <p:cNvPr id="21" name="Picture 20" descr="A group of orange pointers on a black background&#10;&#10;AI-generated content may be incorrect.">
            <a:extLst>
              <a:ext uri="{FF2B5EF4-FFF2-40B4-BE49-F238E27FC236}">
                <a16:creationId xmlns:a16="http://schemas.microsoft.com/office/drawing/2014/main" id="{8E5201FE-094E-3A30-0269-7357116CD742}"/>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451290" y="3968360"/>
            <a:ext cx="444587" cy="668278"/>
          </a:xfrm>
          <a:prstGeom prst="rect">
            <a:avLst/>
          </a:prstGeom>
        </p:spPr>
      </p:pic>
      <p:pic>
        <p:nvPicPr>
          <p:cNvPr id="22" name="Picture 21" descr="A group of orange pointers on a black background&#10;&#10;AI-generated content may be incorrect.">
            <a:extLst>
              <a:ext uri="{FF2B5EF4-FFF2-40B4-BE49-F238E27FC236}">
                <a16:creationId xmlns:a16="http://schemas.microsoft.com/office/drawing/2014/main" id="{C0A9975B-53C7-A268-D2B6-BBD53699020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743703" y="4117793"/>
            <a:ext cx="444587" cy="668278"/>
          </a:xfrm>
          <a:prstGeom prst="rect">
            <a:avLst/>
          </a:prstGeom>
        </p:spPr>
      </p:pic>
      <p:pic>
        <p:nvPicPr>
          <p:cNvPr id="23" name="Picture 22" descr="A group of orange pointers on a black background&#10;&#10;AI-generated content may be incorrect.">
            <a:extLst>
              <a:ext uri="{FF2B5EF4-FFF2-40B4-BE49-F238E27FC236}">
                <a16:creationId xmlns:a16="http://schemas.microsoft.com/office/drawing/2014/main" id="{16012EC6-ACFE-6122-D048-CFABCD565215}"/>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974449" y="4543997"/>
            <a:ext cx="444587" cy="668278"/>
          </a:xfrm>
          <a:prstGeom prst="rect">
            <a:avLst/>
          </a:prstGeom>
        </p:spPr>
      </p:pic>
      <p:pic>
        <p:nvPicPr>
          <p:cNvPr id="24" name="Picture 23" descr="A group of orange pointers on a black background&#10;&#10;AI-generated content may be incorrect.">
            <a:extLst>
              <a:ext uri="{FF2B5EF4-FFF2-40B4-BE49-F238E27FC236}">
                <a16:creationId xmlns:a16="http://schemas.microsoft.com/office/drawing/2014/main" id="{3E9E453D-5B96-B441-F338-7350C771973B}"/>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32705" y="4814168"/>
            <a:ext cx="444587" cy="668278"/>
          </a:xfrm>
          <a:prstGeom prst="rect">
            <a:avLst/>
          </a:prstGeom>
        </p:spPr>
      </p:pic>
      <p:pic>
        <p:nvPicPr>
          <p:cNvPr id="25" name="Picture 24" descr="A group of orange pointers on a black background&#10;&#10;AI-generated content may be incorrect.">
            <a:extLst>
              <a:ext uri="{FF2B5EF4-FFF2-40B4-BE49-F238E27FC236}">
                <a16:creationId xmlns:a16="http://schemas.microsoft.com/office/drawing/2014/main" id="{600E1DF7-E3B3-A8AD-6663-277595390162}"/>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708916" y="5126614"/>
            <a:ext cx="444587" cy="668278"/>
          </a:xfrm>
          <a:prstGeom prst="rect">
            <a:avLst/>
          </a:prstGeom>
        </p:spPr>
      </p:pic>
      <p:pic>
        <p:nvPicPr>
          <p:cNvPr id="26" name="Picture 25" descr="A group of orange pointers on a black background&#10;&#10;AI-generated content may be incorrect.">
            <a:extLst>
              <a:ext uri="{FF2B5EF4-FFF2-40B4-BE49-F238E27FC236}">
                <a16:creationId xmlns:a16="http://schemas.microsoft.com/office/drawing/2014/main" id="{79729306-E77A-2ABD-891A-143811A80F07}"/>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203364" y="5212275"/>
            <a:ext cx="444587" cy="668278"/>
          </a:xfrm>
          <a:prstGeom prst="rect">
            <a:avLst/>
          </a:prstGeom>
        </p:spPr>
      </p:pic>
    </p:spTree>
    <p:extLst>
      <p:ext uri="{BB962C8B-B14F-4D97-AF65-F5344CB8AC3E}">
        <p14:creationId xmlns:p14="http://schemas.microsoft.com/office/powerpoint/2010/main" val="162002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068CAAC2-C875-6607-1282-659456C2AB63}"/>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purple screen on a black background&#10;&#10;AI-generated content may be incorrect.">
            <a:extLst>
              <a:ext uri="{FF2B5EF4-FFF2-40B4-BE49-F238E27FC236}">
                <a16:creationId xmlns:a16="http://schemas.microsoft.com/office/drawing/2014/main" id="{571AF336-7DF4-BEB1-BCC2-73C16627253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1FB68D17-FF7D-808A-BF0D-4DCD27F35F3A}"/>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 y="1259"/>
            <a:ext cx="12191998" cy="6855479"/>
          </a:xfrm>
          <a:prstGeom prst="rect">
            <a:avLst/>
          </a:prstGeom>
        </p:spPr>
      </p:pic>
    </p:spTree>
    <p:extLst>
      <p:ext uri="{BB962C8B-B14F-4D97-AF65-F5344CB8AC3E}">
        <p14:creationId xmlns:p14="http://schemas.microsoft.com/office/powerpoint/2010/main" val="303043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F0C48D51-5570-2853-4EFB-474C871F3DF5}"/>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EB5B36B-EC0F-351C-D720-FA25290001A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599" y="2520"/>
            <a:ext cx="12192001" cy="6855480"/>
          </a:xfrm>
          <a:prstGeom prst="rect">
            <a:avLst/>
          </a:prstGeom>
        </p:spPr>
      </p:pic>
      <p:sp>
        <p:nvSpPr>
          <p:cNvPr id="12" name="TextBox 11">
            <a:extLst>
              <a:ext uri="{FF2B5EF4-FFF2-40B4-BE49-F238E27FC236}">
                <a16:creationId xmlns:a16="http://schemas.microsoft.com/office/drawing/2014/main" id="{85E82814-4E3F-B659-FB29-9187146627DD}"/>
              </a:ext>
            </a:extLst>
          </p:cNvPr>
          <p:cNvSpPr txBox="1"/>
          <p:nvPr/>
        </p:nvSpPr>
        <p:spPr>
          <a:xfrm>
            <a:off x="3175593" y="1495999"/>
            <a:ext cx="6045552" cy="3539430"/>
          </a:xfrm>
          <a:prstGeom prst="rect">
            <a:avLst/>
          </a:prstGeom>
          <a:noFill/>
        </p:spPr>
        <p:txBody>
          <a:bodyPr wrap="square" rtlCol="0">
            <a:spAutoFit/>
          </a:bodyPr>
          <a:lstStyle/>
          <a:p>
            <a:pPr algn="ct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Cineál</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de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chóras</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ríomhaire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in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Intleacht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Shaorga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deartha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dóigh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is go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ndéanann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iarracht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cuidiú</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linn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rudaí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dhéanamh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roinnt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de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rudaí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bhíonn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ndéanamh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ag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inchinn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duine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daonna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1878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78B02144-06C4-C20A-42AA-A9774275CDAC}"/>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descr="A pink cloud on a black background&#10;&#10;AI-generated content may be incorrect.">
            <a:extLst>
              <a:ext uri="{FF2B5EF4-FFF2-40B4-BE49-F238E27FC236}">
                <a16:creationId xmlns:a16="http://schemas.microsoft.com/office/drawing/2014/main" id="{81058AA6-A116-B23F-AEDB-6B72B393F548}"/>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092200" y="2908300"/>
            <a:ext cx="4038600" cy="3366763"/>
          </a:xfrm>
          <a:prstGeom prst="rect">
            <a:avLst/>
          </a:prstGeom>
        </p:spPr>
      </p:pic>
      <p:grpSp>
        <p:nvGrpSpPr>
          <p:cNvPr id="19" name="Group 18">
            <a:extLst>
              <a:ext uri="{FF2B5EF4-FFF2-40B4-BE49-F238E27FC236}">
                <a16:creationId xmlns:a16="http://schemas.microsoft.com/office/drawing/2014/main" id="{D6B1F2F8-A4FC-B9A7-B415-7598C902018F}"/>
              </a:ext>
            </a:extLst>
          </p:cNvPr>
          <p:cNvGrpSpPr/>
          <p:nvPr/>
        </p:nvGrpSpPr>
        <p:grpSpPr>
          <a:xfrm>
            <a:off x="3264807" y="1230086"/>
            <a:ext cx="3731986" cy="1545772"/>
            <a:chOff x="3264807" y="1230086"/>
            <a:chExt cx="3731986" cy="1545772"/>
          </a:xfrm>
        </p:grpSpPr>
        <p:pic>
          <p:nvPicPr>
            <p:cNvPr id="18" name="Picture 17" descr="A group of white rectangular bubbles&#10;&#10;AI-generated content may be incorrect.">
              <a:extLst>
                <a:ext uri="{FF2B5EF4-FFF2-40B4-BE49-F238E27FC236}">
                  <a16:creationId xmlns:a16="http://schemas.microsoft.com/office/drawing/2014/main" id="{1096CB90-782E-4C7A-7954-494E2247653D}"/>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526968" y="1230086"/>
              <a:ext cx="3254831" cy="1545772"/>
            </a:xfrm>
            <a:prstGeom prst="rect">
              <a:avLst/>
            </a:prstGeom>
          </p:spPr>
        </p:pic>
        <p:sp>
          <p:nvSpPr>
            <p:cNvPr id="12" name="TextBox 11">
              <a:extLst>
                <a:ext uri="{FF2B5EF4-FFF2-40B4-BE49-F238E27FC236}">
                  <a16:creationId xmlns:a16="http://schemas.microsoft.com/office/drawing/2014/main" id="{8EE78A49-B7C4-1312-1D4E-D160044A997B}"/>
                </a:ext>
              </a:extLst>
            </p:cNvPr>
            <p:cNvSpPr txBox="1"/>
            <p:nvPr/>
          </p:nvSpPr>
          <p:spPr>
            <a:xfrm>
              <a:off x="3264807" y="1468196"/>
              <a:ext cx="3731986" cy="861774"/>
            </a:xfrm>
            <a:prstGeom prst="rect">
              <a:avLst/>
            </a:prstGeom>
            <a:noFill/>
          </p:spPr>
          <p:txBody>
            <a:bodyPr wrap="square" rtlCol="0">
              <a:spAutoFit/>
            </a:bodyPr>
            <a:lstStyle/>
            <a:p>
              <a:pPr algn="ctr"/>
              <a:r>
                <a:rPr lang="en-GB" sz="2500" b="1" dirty="0" err="1">
                  <a:latin typeface="Verdana" panose="020B0604030504040204" pitchFamily="34" charset="0"/>
                  <a:ea typeface="Verdana" panose="020B0604030504040204" pitchFamily="34" charset="0"/>
                  <a:cs typeface="Verdana" panose="020B0604030504040204" pitchFamily="34" charset="0"/>
                </a:rPr>
                <a:t>Tá</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ár</a:t>
              </a:r>
              <a:r>
                <a:rPr lang="en-GB" sz="2500" b="1" dirty="0">
                  <a:latin typeface="Verdana" panose="020B0604030504040204" pitchFamily="34" charset="0"/>
                  <a:ea typeface="Verdana" panose="020B0604030504040204" pitchFamily="34" charset="0"/>
                  <a:cs typeface="Verdana" panose="020B0604030504040204" pitchFamily="34" charset="0"/>
                </a:rPr>
                <a:t> n-</a:t>
              </a:r>
              <a:r>
                <a:rPr lang="en-GB" sz="2500" b="1" dirty="0" err="1">
                  <a:latin typeface="Verdana" panose="020B0604030504040204" pitchFamily="34" charset="0"/>
                  <a:ea typeface="Verdana" panose="020B0604030504040204" pitchFamily="34" charset="0"/>
                  <a:cs typeface="Verdana" panose="020B0604030504040204" pitchFamily="34" charset="0"/>
                </a:rPr>
                <a:t>inchinní</a:t>
              </a:r>
              <a:r>
                <a:rPr lang="en-GB" sz="2500" b="1" dirty="0">
                  <a:latin typeface="Verdana" panose="020B0604030504040204" pitchFamily="34" charset="0"/>
                  <a:ea typeface="Verdana" panose="020B0604030504040204" pitchFamily="34" charset="0"/>
                  <a:cs typeface="Verdana" panose="020B0604030504040204" pitchFamily="34" charset="0"/>
                </a:rPr>
                <a:t> thar </a:t>
              </a:r>
              <a:r>
                <a:rPr lang="en-GB" sz="2500" b="1" dirty="0" err="1">
                  <a:latin typeface="Verdana" panose="020B0604030504040204" pitchFamily="34" charset="0"/>
                  <a:ea typeface="Verdana" panose="020B0604030504040204" pitchFamily="34" charset="0"/>
                  <a:cs typeface="Verdana" panose="020B0604030504040204" pitchFamily="34" charset="0"/>
                </a:rPr>
                <a:t>barr</a:t>
              </a:r>
              <a:r>
                <a:rPr lang="en-GB" sz="2500" b="1" dirty="0">
                  <a:latin typeface="Verdana" panose="020B0604030504040204" pitchFamily="34" charset="0"/>
                  <a:ea typeface="Verdana" panose="020B0604030504040204" pitchFamily="34" charset="0"/>
                  <a:cs typeface="Verdana" panose="020B0604030504040204" pitchFamily="34" charset="0"/>
                </a:rPr>
                <a:t>!</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1" name="Group 20">
            <a:extLst>
              <a:ext uri="{FF2B5EF4-FFF2-40B4-BE49-F238E27FC236}">
                <a16:creationId xmlns:a16="http://schemas.microsoft.com/office/drawing/2014/main" id="{0333213A-CD68-8CD9-2161-E65047ADB4C8}"/>
              </a:ext>
            </a:extLst>
          </p:cNvPr>
          <p:cNvGrpSpPr/>
          <p:nvPr/>
        </p:nvGrpSpPr>
        <p:grpSpPr>
          <a:xfrm>
            <a:off x="5736770" y="2775857"/>
            <a:ext cx="4245429" cy="1915886"/>
            <a:chOff x="5736770" y="2775857"/>
            <a:chExt cx="4245429" cy="1915886"/>
          </a:xfrm>
        </p:grpSpPr>
        <p:pic>
          <p:nvPicPr>
            <p:cNvPr id="17" name="Picture 16" descr="A group of white rectangular bubbles&#10;&#10;AI-generated content may be incorrect.">
              <a:extLst>
                <a:ext uri="{FF2B5EF4-FFF2-40B4-BE49-F238E27FC236}">
                  <a16:creationId xmlns:a16="http://schemas.microsoft.com/office/drawing/2014/main" id="{243A6A0C-E605-0535-6081-C6E8B8B5B1D7}"/>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736770" y="2775857"/>
              <a:ext cx="4245429" cy="1915886"/>
            </a:xfrm>
            <a:prstGeom prst="rect">
              <a:avLst/>
            </a:prstGeom>
          </p:spPr>
        </p:pic>
        <p:sp>
          <p:nvSpPr>
            <p:cNvPr id="14" name="TextBox 13">
              <a:extLst>
                <a:ext uri="{FF2B5EF4-FFF2-40B4-BE49-F238E27FC236}">
                  <a16:creationId xmlns:a16="http://schemas.microsoft.com/office/drawing/2014/main" id="{8B4F2D1C-A8CC-0A7D-C419-1C857F96379D}"/>
                </a:ext>
              </a:extLst>
            </p:cNvPr>
            <p:cNvSpPr txBox="1"/>
            <p:nvPr/>
          </p:nvSpPr>
          <p:spPr>
            <a:xfrm>
              <a:off x="5867400" y="2968326"/>
              <a:ext cx="4019550" cy="1246495"/>
            </a:xfrm>
            <a:prstGeom prst="rect">
              <a:avLst/>
            </a:prstGeom>
            <a:noFill/>
          </p:spPr>
          <p:txBody>
            <a:bodyPr wrap="square" rtlCol="0">
              <a:spAutoFit/>
            </a:bodyPr>
            <a:lstStyle/>
            <a:p>
              <a:pPr algn="ctr"/>
              <a:r>
                <a:rPr lang="en-GB" sz="2500" b="1" dirty="0">
                  <a:latin typeface="Verdana" panose="020B0604030504040204" pitchFamily="34" charset="0"/>
                  <a:ea typeface="Verdana" panose="020B0604030504040204" pitchFamily="34" charset="0"/>
                  <a:cs typeface="Verdana" panose="020B0604030504040204" pitchFamily="34" charset="0"/>
                </a:rPr>
                <a:t>‘</a:t>
              </a:r>
              <a:r>
                <a:rPr lang="en-GB" sz="2500" b="1" dirty="0" err="1">
                  <a:latin typeface="Verdana" panose="020B0604030504040204" pitchFamily="34" charset="0"/>
                  <a:ea typeface="Verdana" panose="020B0604030504040204" pitchFamily="34" charset="0"/>
                  <a:cs typeface="Verdana" panose="020B0604030504040204" pitchFamily="34" charset="0"/>
                </a:rPr>
                <a:t>Úsáideann</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siad</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faisnéis</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ón</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domhan</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thart</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orainn</a:t>
              </a:r>
              <a:r>
                <a:rPr lang="en-GB" sz="2500" b="1" dirty="0">
                  <a:latin typeface="Verdana" panose="020B0604030504040204" pitchFamily="34" charset="0"/>
                  <a:ea typeface="Verdana" panose="020B0604030504040204" pitchFamily="34" charset="0"/>
                  <a:cs typeface="Verdana" panose="020B0604030504040204" pitchFamily="34" charset="0"/>
                </a:rPr>
                <a:t>’</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0" name="Group 19">
            <a:extLst>
              <a:ext uri="{FF2B5EF4-FFF2-40B4-BE49-F238E27FC236}">
                <a16:creationId xmlns:a16="http://schemas.microsoft.com/office/drawing/2014/main" id="{2DE9D1C1-7AAD-6B47-2322-0370BD993999}"/>
              </a:ext>
            </a:extLst>
          </p:cNvPr>
          <p:cNvGrpSpPr/>
          <p:nvPr/>
        </p:nvGrpSpPr>
        <p:grpSpPr>
          <a:xfrm>
            <a:off x="7108370" y="489856"/>
            <a:ext cx="4245429" cy="2286001"/>
            <a:chOff x="7108370" y="489856"/>
            <a:chExt cx="4245429" cy="2286001"/>
          </a:xfrm>
        </p:grpSpPr>
        <p:pic>
          <p:nvPicPr>
            <p:cNvPr id="16" name="Picture 15" descr="A group of white rectangular bubbles&#10;&#10;AI-generated content may be incorrect.">
              <a:extLst>
                <a:ext uri="{FF2B5EF4-FFF2-40B4-BE49-F238E27FC236}">
                  <a16:creationId xmlns:a16="http://schemas.microsoft.com/office/drawing/2014/main" id="{F96F7139-9297-76F8-A157-BE40838E56A6}"/>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7108370" y="489856"/>
              <a:ext cx="4245429" cy="2286001"/>
            </a:xfrm>
            <a:prstGeom prst="rect">
              <a:avLst/>
            </a:prstGeom>
          </p:spPr>
        </p:pic>
        <p:sp>
          <p:nvSpPr>
            <p:cNvPr id="13" name="TextBox 12">
              <a:extLst>
                <a:ext uri="{FF2B5EF4-FFF2-40B4-BE49-F238E27FC236}">
                  <a16:creationId xmlns:a16="http://schemas.microsoft.com/office/drawing/2014/main" id="{7F64B7EA-5A54-CEB3-6DD9-085250B45470}"/>
                </a:ext>
              </a:extLst>
            </p:cNvPr>
            <p:cNvSpPr txBox="1"/>
            <p:nvPr/>
          </p:nvSpPr>
          <p:spPr>
            <a:xfrm>
              <a:off x="7232902" y="698754"/>
              <a:ext cx="4019549" cy="1631216"/>
            </a:xfrm>
            <a:prstGeom prst="rect">
              <a:avLst/>
            </a:prstGeom>
            <a:noFill/>
          </p:spPr>
          <p:txBody>
            <a:bodyPr wrap="square" rtlCol="0">
              <a:spAutoFit/>
            </a:bodyPr>
            <a:lstStyle/>
            <a:p>
              <a:pPr algn="ctr"/>
              <a:r>
                <a:rPr lang="en-GB" sz="2500" b="1" dirty="0">
                  <a:latin typeface="Verdana" panose="020B0604030504040204" pitchFamily="34" charset="0"/>
                  <a:ea typeface="Verdana" panose="020B0604030504040204" pitchFamily="34" charset="0"/>
                  <a:cs typeface="Verdana" panose="020B0604030504040204" pitchFamily="34" charset="0"/>
                </a:rPr>
                <a:t>‘</a:t>
              </a:r>
              <a:r>
                <a:rPr lang="en-GB" sz="2500" b="1" dirty="0" err="1">
                  <a:latin typeface="Verdana" panose="020B0604030504040204" pitchFamily="34" charset="0"/>
                  <a:ea typeface="Verdana" panose="020B0604030504040204" pitchFamily="34" charset="0"/>
                  <a:cs typeface="Verdana" panose="020B0604030504040204" pitchFamily="34" charset="0"/>
                </a:rPr>
                <a:t>Cuidíonn</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siad</a:t>
              </a:r>
              <a:r>
                <a:rPr lang="en-GB" sz="2500" b="1" dirty="0">
                  <a:latin typeface="Verdana" panose="020B0604030504040204" pitchFamily="34" charset="0"/>
                  <a:ea typeface="Verdana" panose="020B0604030504040204" pitchFamily="34" charset="0"/>
                  <a:cs typeface="Verdana" panose="020B0604030504040204" pitchFamily="34" charset="0"/>
                </a:rPr>
                <a:t> linn </a:t>
              </a:r>
              <a:r>
                <a:rPr lang="en-GB" sz="2500" b="1" dirty="0" err="1">
                  <a:latin typeface="Verdana" panose="020B0604030504040204" pitchFamily="34" charset="0"/>
                  <a:ea typeface="Verdana" panose="020B0604030504040204" pitchFamily="34" charset="0"/>
                  <a:cs typeface="Verdana" panose="020B0604030504040204" pitchFamily="34" charset="0"/>
                </a:rPr>
                <a:t>smaoineamh</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mothú</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agus</a:t>
              </a:r>
              <a:r>
                <a:rPr lang="en-GB" sz="2500" b="1" dirty="0">
                  <a:latin typeface="Verdana" panose="020B0604030504040204" pitchFamily="34" charset="0"/>
                  <a:ea typeface="Verdana" panose="020B0604030504040204" pitchFamily="34" charset="0"/>
                  <a:cs typeface="Verdana" panose="020B0604030504040204" pitchFamily="34" charset="0"/>
                </a:rPr>
                <a:t> </a:t>
              </a:r>
              <a:r>
                <a:rPr lang="en-GB" sz="2500" b="1" dirty="0" err="1">
                  <a:latin typeface="Verdana" panose="020B0604030504040204" pitchFamily="34" charset="0"/>
                  <a:ea typeface="Verdana" panose="020B0604030504040204" pitchFamily="34" charset="0"/>
                  <a:cs typeface="Verdana" panose="020B0604030504040204" pitchFamily="34" charset="0"/>
                </a:rPr>
                <a:t>cinneadh</a:t>
              </a:r>
              <a:r>
                <a:rPr lang="en-GB" sz="2500" b="1" dirty="0">
                  <a:latin typeface="Verdana" panose="020B0604030504040204" pitchFamily="34" charset="0"/>
                  <a:ea typeface="Verdana" panose="020B0604030504040204" pitchFamily="34" charset="0"/>
                  <a:cs typeface="Verdana" panose="020B0604030504040204" pitchFamily="34" charset="0"/>
                </a:rPr>
                <a:t> a </a:t>
              </a:r>
              <a:r>
                <a:rPr lang="en-GB" sz="2500" b="1" dirty="0" err="1">
                  <a:latin typeface="Verdana" panose="020B0604030504040204" pitchFamily="34" charset="0"/>
                  <a:ea typeface="Verdana" panose="020B0604030504040204" pitchFamily="34" charset="0"/>
                  <a:cs typeface="Verdana" panose="020B0604030504040204" pitchFamily="34" charset="0"/>
                </a:rPr>
                <a:t>dhéanamh</a:t>
              </a:r>
              <a:r>
                <a:rPr lang="en-GB" sz="2500" b="1" dirty="0">
                  <a:latin typeface="Verdana" panose="020B0604030504040204" pitchFamily="34" charset="0"/>
                  <a:ea typeface="Verdana" panose="020B0604030504040204" pitchFamily="34" charset="0"/>
                  <a:cs typeface="Verdana" panose="020B0604030504040204" pitchFamily="34" charset="0"/>
                </a:rPr>
                <a:t>’.</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3196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E68C8E7A-0E22-06C0-DB86-06EFC2160775}"/>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B058DD03-1D5A-66A9-C068-A9DAF5935ABD}"/>
              </a:ext>
            </a:extLst>
          </p:cNvPr>
          <p:cNvGrpSpPr/>
          <p:nvPr/>
        </p:nvGrpSpPr>
        <p:grpSpPr>
          <a:xfrm>
            <a:off x="-1" y="1260"/>
            <a:ext cx="12192001" cy="6855480"/>
            <a:chOff x="-1" y="1260"/>
            <a:chExt cx="12192001" cy="6855480"/>
          </a:xfrm>
        </p:grpSpPr>
        <p:pic>
          <p:nvPicPr>
            <p:cNvPr id="7" name="Picture 6" descr="A rectangular white rectangle with blue and yellow lines&#10;&#10;AI-generated content may be incorrect.">
              <a:extLst>
                <a:ext uri="{FF2B5EF4-FFF2-40B4-BE49-F238E27FC236}">
                  <a16:creationId xmlns:a16="http://schemas.microsoft.com/office/drawing/2014/main" id="{5CC82A1C-6A17-F8A4-7104-E087670AA3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1" name="TextBox 10">
              <a:extLst>
                <a:ext uri="{FF2B5EF4-FFF2-40B4-BE49-F238E27FC236}">
                  <a16:creationId xmlns:a16="http://schemas.microsoft.com/office/drawing/2014/main" id="{CD93B1E6-FBAD-9590-EB3F-688687C33E9E}"/>
                </a:ext>
              </a:extLst>
            </p:cNvPr>
            <p:cNvSpPr txBox="1"/>
            <p:nvPr/>
          </p:nvSpPr>
          <p:spPr>
            <a:xfrm>
              <a:off x="3049571" y="2205588"/>
              <a:ext cx="6099142" cy="2446824"/>
            </a:xfrm>
            <a:prstGeom prst="rect">
              <a:avLst/>
            </a:prstGeom>
            <a:noFill/>
          </p:spPr>
          <p:txBody>
            <a:bodyPr wrap="square">
              <a:spAutoFit/>
            </a:bodyPr>
            <a:lstStyle/>
            <a:p>
              <a:pPr algn="ctr">
                <a:buNone/>
              </a:pPr>
              <a:r>
                <a:rPr lang="en-GB" sz="2550" b="1" dirty="0">
                  <a:effectLst/>
                  <a:latin typeface="Verdana" panose="020B0604030504040204" pitchFamily="34" charset="0"/>
                </a:rPr>
                <a:t>Is </a:t>
              </a:r>
              <a:r>
                <a:rPr lang="en-GB" sz="2550" b="1" dirty="0" err="1">
                  <a:effectLst/>
                  <a:latin typeface="Verdana" panose="020B0604030504040204" pitchFamily="34" charset="0"/>
                </a:rPr>
                <a:t>féidir</a:t>
              </a:r>
              <a:r>
                <a:rPr lang="en-GB" sz="2550" b="1" dirty="0">
                  <a:effectLst/>
                  <a:latin typeface="Verdana" panose="020B0604030504040204" pitchFamily="34" charset="0"/>
                </a:rPr>
                <a:t> IS a </a:t>
              </a:r>
              <a:r>
                <a:rPr lang="en-GB" sz="2550" b="1" dirty="0" err="1">
                  <a:effectLst/>
                  <a:latin typeface="Verdana" panose="020B0604030504040204" pitchFamily="34" charset="0"/>
                </a:rPr>
                <a:t>oiliúint</a:t>
              </a:r>
              <a:r>
                <a:rPr lang="en-GB" sz="2550" b="1" dirty="0">
                  <a:effectLst/>
                  <a:latin typeface="Verdana" panose="020B0604030504040204" pitchFamily="34" charset="0"/>
                </a:rPr>
                <a:t> </a:t>
              </a:r>
              <a:r>
                <a:rPr lang="en-GB" sz="2550" b="1" dirty="0" err="1">
                  <a:effectLst/>
                  <a:latin typeface="Verdana" panose="020B0604030504040204" pitchFamily="34" charset="0"/>
                </a:rPr>
                <a:t>ar</a:t>
              </a:r>
              <a:r>
                <a:rPr lang="en-GB" sz="2550" b="1" dirty="0">
                  <a:effectLst/>
                  <a:latin typeface="Verdana" panose="020B0604030504040204" pitchFamily="34" charset="0"/>
                </a:rPr>
                <a:t> </a:t>
              </a:r>
              <a:br>
                <a:rPr lang="en-GB" sz="2550" b="1" dirty="0">
                  <a:effectLst/>
                  <a:latin typeface="Verdana" panose="020B0604030504040204" pitchFamily="34" charset="0"/>
                </a:rPr>
              </a:br>
              <a:r>
                <a:rPr lang="en-GB" sz="2550" b="1" dirty="0" err="1">
                  <a:effectLst/>
                  <a:latin typeface="Verdana" panose="020B0604030504040204" pitchFamily="34" charset="0"/>
                </a:rPr>
                <a:t>mhaithe</a:t>
              </a:r>
              <a:r>
                <a:rPr lang="en-GB" sz="2550" b="1" dirty="0">
                  <a:effectLst/>
                  <a:latin typeface="Verdana" panose="020B0604030504040204" pitchFamily="34" charset="0"/>
                </a:rPr>
                <a:t> le </a:t>
              </a:r>
              <a:r>
                <a:rPr lang="en-GB" sz="2550" b="1" dirty="0" err="1">
                  <a:effectLst/>
                  <a:latin typeface="Verdana" panose="020B0604030504040204" pitchFamily="34" charset="0"/>
                </a:rPr>
                <a:t>roinnt</a:t>
              </a:r>
              <a:r>
                <a:rPr lang="en-GB" sz="2550" b="1" dirty="0">
                  <a:effectLst/>
                  <a:latin typeface="Verdana" panose="020B0604030504040204" pitchFamily="34" charset="0"/>
                </a:rPr>
                <a:t> de </a:t>
              </a:r>
              <a:r>
                <a:rPr lang="en-GB" sz="2550" b="1" dirty="0" err="1">
                  <a:effectLst/>
                  <a:latin typeface="Verdana" panose="020B0604030504040204" pitchFamily="34" charset="0"/>
                </a:rPr>
                <a:t>na</a:t>
              </a:r>
              <a:r>
                <a:rPr lang="en-GB" sz="2550" b="1" dirty="0">
                  <a:effectLst/>
                  <a:latin typeface="Verdana" panose="020B0604030504040204" pitchFamily="34" charset="0"/>
                </a:rPr>
                <a:t> </a:t>
              </a:r>
              <a:r>
                <a:rPr lang="en-GB" sz="2550" b="1" dirty="0" err="1">
                  <a:effectLst/>
                  <a:latin typeface="Verdana" panose="020B0604030504040204" pitchFamily="34" charset="0"/>
                </a:rPr>
                <a:t>rudaí</a:t>
              </a:r>
              <a:r>
                <a:rPr lang="en-GB" sz="2550" b="1" dirty="0">
                  <a:effectLst/>
                  <a:latin typeface="Verdana" panose="020B0604030504040204" pitchFamily="34" charset="0"/>
                </a:rPr>
                <a:t> </a:t>
              </a:r>
              <a:br>
                <a:rPr lang="en-GB" sz="2550" b="1" dirty="0">
                  <a:effectLst/>
                  <a:latin typeface="Verdana" panose="020B0604030504040204" pitchFamily="34" charset="0"/>
                </a:rPr>
              </a:br>
              <a:r>
                <a:rPr lang="en-GB" sz="2550" b="1" dirty="0">
                  <a:effectLst/>
                  <a:latin typeface="Verdana" panose="020B0604030504040204" pitchFamily="34" charset="0"/>
                </a:rPr>
                <a:t>a </a:t>
              </a:r>
              <a:r>
                <a:rPr lang="en-GB" sz="2550" b="1" dirty="0" err="1">
                  <a:effectLst/>
                  <a:latin typeface="Verdana" panose="020B0604030504040204" pitchFamily="34" charset="0"/>
                </a:rPr>
                <a:t>dhéanann</a:t>
              </a:r>
              <a:r>
                <a:rPr lang="en-GB" sz="2550" b="1" dirty="0">
                  <a:effectLst/>
                  <a:latin typeface="Verdana" panose="020B0604030504040204" pitchFamily="34" charset="0"/>
                </a:rPr>
                <a:t> </a:t>
              </a:r>
              <a:r>
                <a:rPr lang="en-GB" sz="2550" b="1" dirty="0" err="1">
                  <a:effectLst/>
                  <a:latin typeface="Verdana" panose="020B0604030504040204" pitchFamily="34" charset="0"/>
                </a:rPr>
                <a:t>inchinn</a:t>
              </a:r>
              <a:r>
                <a:rPr lang="en-GB" sz="2550" b="1" dirty="0">
                  <a:effectLst/>
                  <a:latin typeface="Verdana" panose="020B0604030504040204" pitchFamily="34" charset="0"/>
                </a:rPr>
                <a:t> an </a:t>
              </a:r>
              <a:r>
                <a:rPr lang="en-GB" sz="2550" b="1" dirty="0" err="1">
                  <a:effectLst/>
                  <a:latin typeface="Verdana" panose="020B0604030504040204" pitchFamily="34" charset="0"/>
                </a:rPr>
                <a:t>duine</a:t>
              </a:r>
              <a:r>
                <a:rPr lang="en-GB" sz="2550" b="1" dirty="0">
                  <a:effectLst/>
                  <a:latin typeface="Verdana" panose="020B0604030504040204" pitchFamily="34" charset="0"/>
                </a:rPr>
                <a:t> </a:t>
              </a:r>
              <a:r>
                <a:rPr lang="en-GB" sz="2550" b="1" dirty="0" err="1">
                  <a:effectLst/>
                  <a:latin typeface="Verdana" panose="020B0604030504040204" pitchFamily="34" charset="0"/>
                </a:rPr>
                <a:t>daonna</a:t>
              </a:r>
              <a:r>
                <a:rPr lang="en-GB" sz="2550" b="1" dirty="0">
                  <a:effectLst/>
                  <a:latin typeface="Verdana" panose="020B0604030504040204" pitchFamily="34" charset="0"/>
                </a:rPr>
                <a:t> a </a:t>
              </a:r>
              <a:r>
                <a:rPr lang="en-GB" sz="2550" b="1" dirty="0" err="1">
                  <a:effectLst/>
                  <a:latin typeface="Verdana" panose="020B0604030504040204" pitchFamily="34" charset="0"/>
                </a:rPr>
                <a:t>dhéanamh</a:t>
              </a:r>
              <a:r>
                <a:rPr lang="en-GB" sz="2550" b="1" dirty="0">
                  <a:effectLst/>
                  <a:latin typeface="Verdana" panose="020B0604030504040204" pitchFamily="34" charset="0"/>
                </a:rPr>
                <a:t>, </a:t>
              </a:r>
              <a:r>
                <a:rPr lang="en-GB" sz="2550" b="1" dirty="0" err="1">
                  <a:effectLst/>
                  <a:latin typeface="Verdana" panose="020B0604030504040204" pitchFamily="34" charset="0"/>
                </a:rPr>
                <a:t>amhail</a:t>
              </a:r>
              <a:r>
                <a:rPr lang="en-GB" sz="2550" b="1" dirty="0">
                  <a:effectLst/>
                  <a:latin typeface="Verdana" panose="020B0604030504040204" pitchFamily="34" charset="0"/>
                </a:rPr>
                <a:t> </a:t>
              </a:r>
              <a:r>
                <a:rPr lang="en-GB" sz="2550" b="1" dirty="0" err="1">
                  <a:effectLst/>
                  <a:latin typeface="Verdana" panose="020B0604030504040204" pitchFamily="34" charset="0"/>
                </a:rPr>
                <a:t>patrúin</a:t>
              </a:r>
              <a:r>
                <a:rPr lang="en-GB" sz="2550" b="1" dirty="0">
                  <a:effectLst/>
                  <a:latin typeface="Verdana" panose="020B0604030504040204" pitchFamily="34" charset="0"/>
                </a:rPr>
                <a:t> a </a:t>
              </a:r>
              <a:r>
                <a:rPr lang="en-GB" sz="2550" b="1" dirty="0" err="1">
                  <a:effectLst/>
                  <a:latin typeface="Verdana" panose="020B0604030504040204" pitchFamily="34" charset="0"/>
                </a:rPr>
                <a:t>aithint</a:t>
              </a:r>
              <a:r>
                <a:rPr lang="en-GB" sz="2550" b="1" dirty="0">
                  <a:effectLst/>
                  <a:latin typeface="Verdana" panose="020B0604030504040204" pitchFamily="34" charset="0"/>
                </a:rPr>
                <a:t> </a:t>
              </a:r>
              <a:r>
                <a:rPr lang="en-GB" sz="2550" b="1" dirty="0" err="1">
                  <a:effectLst/>
                  <a:latin typeface="Verdana" panose="020B0604030504040204" pitchFamily="34" charset="0"/>
                </a:rPr>
                <a:t>nó</a:t>
              </a:r>
              <a:r>
                <a:rPr lang="en-GB" sz="2550" b="1" dirty="0">
                  <a:effectLst/>
                  <a:latin typeface="Verdana" panose="020B0604030504040204" pitchFamily="34" charset="0"/>
                </a:rPr>
                <a:t> </a:t>
              </a:r>
              <a:r>
                <a:rPr lang="en-GB" sz="2550" b="1" dirty="0" err="1">
                  <a:effectLst/>
                  <a:latin typeface="Verdana" panose="020B0604030504040204" pitchFamily="34" charset="0"/>
                </a:rPr>
                <a:t>roghanna</a:t>
              </a:r>
              <a:r>
                <a:rPr lang="en-GB" sz="2550" b="1" dirty="0">
                  <a:effectLst/>
                  <a:latin typeface="Verdana" panose="020B0604030504040204" pitchFamily="34" charset="0"/>
                </a:rPr>
                <a:t> </a:t>
              </a:r>
              <a:br>
                <a:rPr lang="en-GB" sz="2550" b="1" dirty="0">
                  <a:effectLst/>
                  <a:latin typeface="Verdana" panose="020B0604030504040204" pitchFamily="34" charset="0"/>
                </a:rPr>
              </a:br>
              <a:r>
                <a:rPr lang="en-GB" sz="2550" b="1" dirty="0">
                  <a:effectLst/>
                  <a:latin typeface="Verdana" panose="020B0604030504040204" pitchFamily="34" charset="0"/>
                </a:rPr>
                <a:t>a </a:t>
              </a:r>
              <a:r>
                <a:rPr lang="en-GB" sz="2550" b="1" dirty="0" err="1">
                  <a:effectLst/>
                  <a:latin typeface="Verdana" panose="020B0604030504040204" pitchFamily="34" charset="0"/>
                </a:rPr>
                <a:t>dhéanamh</a:t>
              </a:r>
              <a:r>
                <a:rPr lang="en-GB" sz="2550" b="1" dirty="0">
                  <a:effectLst/>
                  <a:latin typeface="Verdana" panose="020B0604030504040204" pitchFamily="34" charset="0"/>
                </a:rPr>
                <a:t>.’</a:t>
              </a:r>
              <a:endParaRPr lang="en-GB" sz="2550" dirty="0">
                <a:effectLst/>
                <a:latin typeface="Verdana" panose="020B0604030504040204" pitchFamily="34" charset="0"/>
              </a:endParaRPr>
            </a:p>
          </p:txBody>
        </p:sp>
      </p:grpSp>
    </p:spTree>
    <p:extLst>
      <p:ext uri="{BB962C8B-B14F-4D97-AF65-F5344CB8AC3E}">
        <p14:creationId xmlns:p14="http://schemas.microsoft.com/office/powerpoint/2010/main" val="299245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537ab7c0039d8764a2fef6fb66e2f992">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93dfb586900d71b82a2070ee2a6958c2"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364D6E-0DA7-4C2B-847F-B5676DE8ED1F}">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C82B7549-2D72-4CF3-B663-90630D8B6402}">
  <ds:schemaRefs>
    <ds:schemaRef ds:uri="http://schemas.microsoft.com/sharepoint/v3/contenttype/forms"/>
  </ds:schemaRefs>
</ds:datastoreItem>
</file>

<file path=customXml/itemProps3.xml><?xml version="1.0" encoding="utf-8"?>
<ds:datastoreItem xmlns:ds="http://schemas.openxmlformats.org/officeDocument/2006/customXml" ds:itemID="{3C38C330-2907-42F5-A4A0-5ED0A36F1B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2164</Words>
  <Application>Microsoft Office PowerPoint</Application>
  <PresentationFormat>Widescreen</PresentationFormat>
  <Paragraphs>121</Paragraphs>
  <Slides>17</Slides>
  <Notes>16</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Aptos</vt:lpstr>
      <vt:lpstr>Aptos Display</vt:lpstr>
      <vt:lpstr>Arial</vt:lpstr>
      <vt:lpstr>Fira Sans</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12</cp:revision>
  <dcterms:created xsi:type="dcterms:W3CDTF">2025-09-30T17:15:09Z</dcterms:created>
  <dcterms:modified xsi:type="dcterms:W3CDTF">2026-01-13T13:30:24Z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